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3.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4.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5.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6.xml" ContentType="application/vnd.openxmlformats-officedocument.theme+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7.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8.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1"/>
    <p:sldMasterId id="2147483697" r:id="rId2"/>
    <p:sldMasterId id="2147483704" r:id="rId3"/>
    <p:sldMasterId id="2147483710" r:id="rId4"/>
    <p:sldMasterId id="2147483714" r:id="rId5"/>
    <p:sldMasterId id="2147483873" r:id="rId6"/>
    <p:sldMasterId id="2147483776" r:id="rId7"/>
    <p:sldMasterId id="2147483728" r:id="rId8"/>
    <p:sldMasterId id="2147483733" r:id="rId9"/>
  </p:sldMasterIdLst>
  <p:notesMasterIdLst>
    <p:notesMasterId r:id="rId169"/>
  </p:notesMasterIdLst>
  <p:handoutMasterIdLst>
    <p:handoutMasterId r:id="rId170"/>
  </p:handoutMasterIdLst>
  <p:sldIdLst>
    <p:sldId id="2147479904" r:id="rId10"/>
    <p:sldId id="292" r:id="rId11"/>
    <p:sldId id="293" r:id="rId12"/>
    <p:sldId id="291" r:id="rId13"/>
    <p:sldId id="2147479858" r:id="rId14"/>
    <p:sldId id="2147479854" r:id="rId15"/>
    <p:sldId id="2147479849" r:id="rId16"/>
    <p:sldId id="2147479850" r:id="rId17"/>
    <p:sldId id="2147479855" r:id="rId18"/>
    <p:sldId id="2147479856" r:id="rId19"/>
    <p:sldId id="2147479857" r:id="rId20"/>
    <p:sldId id="2147480063" r:id="rId21"/>
    <p:sldId id="2147479876" r:id="rId22"/>
    <p:sldId id="2147479877" r:id="rId23"/>
    <p:sldId id="2147479878" r:id="rId24"/>
    <p:sldId id="2147479879" r:id="rId25"/>
    <p:sldId id="2147479880" r:id="rId26"/>
    <p:sldId id="2147479881" r:id="rId27"/>
    <p:sldId id="2147479882" r:id="rId28"/>
    <p:sldId id="2147479902" r:id="rId29"/>
    <p:sldId id="2147479910" r:id="rId30"/>
    <p:sldId id="2147479908" r:id="rId31"/>
    <p:sldId id="2147480066" r:id="rId32"/>
    <p:sldId id="2147480067" r:id="rId33"/>
    <p:sldId id="2147480068" r:id="rId34"/>
    <p:sldId id="2147480069" r:id="rId35"/>
    <p:sldId id="2147480070" r:id="rId36"/>
    <p:sldId id="2147480071" r:id="rId37"/>
    <p:sldId id="2147480072" r:id="rId38"/>
    <p:sldId id="2147480073" r:id="rId39"/>
    <p:sldId id="2147479884" r:id="rId40"/>
    <p:sldId id="2147480192" r:id="rId41"/>
    <p:sldId id="2147480064" r:id="rId42"/>
    <p:sldId id="2147479887" r:id="rId43"/>
    <p:sldId id="2147480065" r:id="rId44"/>
    <p:sldId id="2147479889" r:id="rId45"/>
    <p:sldId id="2147479890" r:id="rId46"/>
    <p:sldId id="2147479891" r:id="rId47"/>
    <p:sldId id="2147479893" r:id="rId48"/>
    <p:sldId id="2147480001" r:id="rId49"/>
    <p:sldId id="2147480000" r:id="rId50"/>
    <p:sldId id="2147480002" r:id="rId51"/>
    <p:sldId id="2147479897" r:id="rId52"/>
    <p:sldId id="2147479898" r:id="rId53"/>
    <p:sldId id="2147479899" r:id="rId54"/>
    <p:sldId id="2147479900" r:id="rId55"/>
    <p:sldId id="2147479964" r:id="rId56"/>
    <p:sldId id="2147479960" r:id="rId57"/>
    <p:sldId id="2147479963" r:id="rId58"/>
    <p:sldId id="2147479956" r:id="rId59"/>
    <p:sldId id="2147479968" r:id="rId60"/>
    <p:sldId id="2147480093" r:id="rId61"/>
    <p:sldId id="2147480075" r:id="rId62"/>
    <p:sldId id="2147480076" r:id="rId63"/>
    <p:sldId id="2147479961" r:id="rId64"/>
    <p:sldId id="2147479962" r:id="rId65"/>
    <p:sldId id="2147479955" r:id="rId66"/>
    <p:sldId id="2147479967" r:id="rId67"/>
    <p:sldId id="2147479977" r:id="rId68"/>
    <p:sldId id="2147480029" r:id="rId69"/>
    <p:sldId id="2147480028" r:id="rId70"/>
    <p:sldId id="2147480078" r:id="rId71"/>
    <p:sldId id="2147480079" r:id="rId72"/>
    <p:sldId id="2147480080" r:id="rId73"/>
    <p:sldId id="2147480081" r:id="rId74"/>
    <p:sldId id="2147480107" r:id="rId75"/>
    <p:sldId id="2147480083" r:id="rId76"/>
    <p:sldId id="2147480084" r:id="rId77"/>
    <p:sldId id="2147480085" r:id="rId78"/>
    <p:sldId id="2147480087" r:id="rId79"/>
    <p:sldId id="2147480086" r:id="rId80"/>
    <p:sldId id="2147480088" r:id="rId81"/>
    <p:sldId id="2147480089" r:id="rId82"/>
    <p:sldId id="2147480090" r:id="rId83"/>
    <p:sldId id="2147480091" r:id="rId84"/>
    <p:sldId id="2147480111" r:id="rId85"/>
    <p:sldId id="2147480096" r:id="rId86"/>
    <p:sldId id="2147480119" r:id="rId87"/>
    <p:sldId id="2147480122" r:id="rId88"/>
    <p:sldId id="2147480118" r:id="rId89"/>
    <p:sldId id="2147480117" r:id="rId90"/>
    <p:sldId id="2147480112" r:id="rId91"/>
    <p:sldId id="2147480113" r:id="rId92"/>
    <p:sldId id="2147480114" r:id="rId93"/>
    <p:sldId id="2147480115" r:id="rId94"/>
    <p:sldId id="2147480025" r:id="rId95"/>
    <p:sldId id="2147480023" r:id="rId96"/>
    <p:sldId id="2147480022" r:id="rId97"/>
    <p:sldId id="2147480026" r:id="rId98"/>
    <p:sldId id="2147480020" r:id="rId99"/>
    <p:sldId id="2147480021" r:id="rId100"/>
    <p:sldId id="288" r:id="rId101"/>
    <p:sldId id="279" r:id="rId102"/>
    <p:sldId id="280" r:id="rId103"/>
    <p:sldId id="281" r:id="rId104"/>
    <p:sldId id="283" r:id="rId105"/>
    <p:sldId id="2147480123" r:id="rId106"/>
    <p:sldId id="2147479906" r:id="rId107"/>
    <p:sldId id="2147480018" r:id="rId108"/>
    <p:sldId id="2147480030" r:id="rId109"/>
    <p:sldId id="2147480003" r:id="rId110"/>
    <p:sldId id="2147480124" r:id="rId111"/>
    <p:sldId id="2147480175" r:id="rId112"/>
    <p:sldId id="2147480176" r:id="rId113"/>
    <p:sldId id="2147480177" r:id="rId114"/>
    <p:sldId id="2147480134" r:id="rId115"/>
    <p:sldId id="2147480178" r:id="rId116"/>
    <p:sldId id="2147480179" r:id="rId117"/>
    <p:sldId id="2147480180" r:id="rId118"/>
    <p:sldId id="2147480181" r:id="rId119"/>
    <p:sldId id="2147480182" r:id="rId120"/>
    <p:sldId id="2147480183" r:id="rId121"/>
    <p:sldId id="2147480184" r:id="rId122"/>
    <p:sldId id="2147480185" r:id="rId123"/>
    <p:sldId id="2147480186" r:id="rId124"/>
    <p:sldId id="2147480187" r:id="rId125"/>
    <p:sldId id="2147480188" r:id="rId126"/>
    <p:sldId id="2147480191" r:id="rId127"/>
    <p:sldId id="2147480190" r:id="rId128"/>
    <p:sldId id="2147480125" r:id="rId129"/>
    <p:sldId id="2147480126" r:id="rId130"/>
    <p:sldId id="2147480135" r:id="rId131"/>
    <p:sldId id="2147480136" r:id="rId132"/>
    <p:sldId id="2147480137" r:id="rId133"/>
    <p:sldId id="2147480138" r:id="rId134"/>
    <p:sldId id="2147480141" r:id="rId135"/>
    <p:sldId id="2147480142" r:id="rId136"/>
    <p:sldId id="2147480143" r:id="rId137"/>
    <p:sldId id="2147480144" r:id="rId138"/>
    <p:sldId id="2147480145" r:id="rId139"/>
    <p:sldId id="2147480146" r:id="rId140"/>
    <p:sldId id="2147480147" r:id="rId141"/>
    <p:sldId id="2147480148" r:id="rId142"/>
    <p:sldId id="2147480129" r:id="rId143"/>
    <p:sldId id="2147480149" r:id="rId144"/>
    <p:sldId id="2147480150" r:id="rId145"/>
    <p:sldId id="2147480151" r:id="rId146"/>
    <p:sldId id="2147480152" r:id="rId147"/>
    <p:sldId id="2147480153" r:id="rId148"/>
    <p:sldId id="2147480154" r:id="rId149"/>
    <p:sldId id="2147480155" r:id="rId150"/>
    <p:sldId id="2147480130" r:id="rId151"/>
    <p:sldId id="2147480156" r:id="rId152"/>
    <p:sldId id="2147480157" r:id="rId153"/>
    <p:sldId id="2147480158" r:id="rId154"/>
    <p:sldId id="2147480159" r:id="rId155"/>
    <p:sldId id="2147480160" r:id="rId156"/>
    <p:sldId id="2147480161" r:id="rId157"/>
    <p:sldId id="2147480162" r:id="rId158"/>
    <p:sldId id="2147480131" r:id="rId159"/>
    <p:sldId id="2147480163" r:id="rId160"/>
    <p:sldId id="2147480164" r:id="rId161"/>
    <p:sldId id="2147480165" r:id="rId162"/>
    <p:sldId id="2147480139" r:id="rId163"/>
    <p:sldId id="2147480166" r:id="rId164"/>
    <p:sldId id="2147480167" r:id="rId165"/>
    <p:sldId id="2147480168" r:id="rId166"/>
    <p:sldId id="2147480132" r:id="rId167"/>
    <p:sldId id="2147480169" r:id="rId168"/>
  </p:sldIdLst>
  <p:sldSz cx="12192000" cy="6858000"/>
  <p:notesSz cx="9144000" cy="6858000"/>
  <p:embeddedFontLst>
    <p:embeddedFont>
      <p:font typeface="BrownStd" pitchFamily="2" charset="77"/>
      <p:regular r:id="rId171"/>
      <p:bold r:id="rId172"/>
      <p:italic r:id="rId173"/>
      <p:boldItalic r:id="rId174"/>
    </p:embeddedFont>
    <p:embeddedFont>
      <p:font typeface="BrownStd Light" pitchFamily="2" charset="77"/>
      <p:regular r:id="rId175"/>
      <p:italic r:id="rId17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C009216-5159-304D-B59E-1089F88F701E}">
          <p14:sldIdLst>
            <p14:sldId id="2147479904"/>
          </p14:sldIdLst>
        </p14:section>
        <p14:section name="TITLE IMAGE COVER PAGES" id="{A89C08BE-3B91-7C42-A105-F58F862E5E55}">
          <p14:sldIdLst>
            <p14:sldId id="292"/>
            <p14:sldId id="293"/>
            <p14:sldId id="291"/>
            <p14:sldId id="2147479858"/>
            <p14:sldId id="2147479854"/>
            <p14:sldId id="2147479849"/>
            <p14:sldId id="2147479850"/>
            <p14:sldId id="2147479855"/>
            <p14:sldId id="2147479856"/>
            <p14:sldId id="2147479857"/>
          </p14:sldIdLst>
        </p14:section>
        <p14:section name="EXECUTIVE SUMMARY PAGES" id="{0551AA7D-0807-B448-9204-69DDC927A7DD}">
          <p14:sldIdLst>
            <p14:sldId id="2147480063"/>
            <p14:sldId id="2147479876"/>
            <p14:sldId id="2147479877"/>
            <p14:sldId id="2147479878"/>
            <p14:sldId id="2147479879"/>
            <p14:sldId id="2147479880"/>
            <p14:sldId id="2147479881"/>
            <p14:sldId id="2147479882"/>
          </p14:sldIdLst>
        </p14:section>
        <p14:section name="TEAM PAGES" id="{13094D7D-67C0-744A-98B1-2D88F0FD4E9F}">
          <p14:sldIdLst>
            <p14:sldId id="2147479902"/>
            <p14:sldId id="2147479910"/>
            <p14:sldId id="2147479908"/>
            <p14:sldId id="2147480066"/>
            <p14:sldId id="2147480067"/>
            <p14:sldId id="2147480068"/>
            <p14:sldId id="2147480069"/>
            <p14:sldId id="2147480070"/>
            <p14:sldId id="2147480071"/>
            <p14:sldId id="2147480072"/>
            <p14:sldId id="2147480073"/>
          </p14:sldIdLst>
        </p14:section>
        <p14:section name="SCHEDULE SLIDES" id="{1C1F5F17-E9FA-F245-8620-C2059E5EBBF4}">
          <p14:sldIdLst>
            <p14:sldId id="2147479884"/>
            <p14:sldId id="2147480192"/>
            <p14:sldId id="2147480064"/>
            <p14:sldId id="2147479887"/>
            <p14:sldId id="2147480065"/>
            <p14:sldId id="2147479889"/>
            <p14:sldId id="2147479890"/>
            <p14:sldId id="2147479891"/>
          </p14:sldIdLst>
        </p14:section>
        <p14:section name="SECONDARY COVER SLIDES" id="{1E8B399B-1D85-204F-B15C-FC2FE24D120F}">
          <p14:sldIdLst>
            <p14:sldId id="2147479893"/>
            <p14:sldId id="2147480001"/>
            <p14:sldId id="2147480000"/>
            <p14:sldId id="2147480002"/>
            <p14:sldId id="2147479897"/>
            <p14:sldId id="2147479898"/>
            <p14:sldId id="2147479899"/>
            <p14:sldId id="2147479900"/>
          </p14:sldIdLst>
        </p14:section>
        <p14:section name="BODY COPY PAGES" id="{25A00FE0-EA68-9F42-BB0E-AED7FB8B6E67}">
          <p14:sldIdLst>
            <p14:sldId id="2147479964"/>
            <p14:sldId id="2147479960"/>
            <p14:sldId id="2147479963"/>
            <p14:sldId id="2147479956"/>
            <p14:sldId id="2147479968"/>
            <p14:sldId id="2147480093"/>
            <p14:sldId id="2147480075"/>
            <p14:sldId id="2147480076"/>
            <p14:sldId id="2147479961"/>
            <p14:sldId id="2147479962"/>
            <p14:sldId id="2147479955"/>
            <p14:sldId id="2147479967"/>
            <p14:sldId id="2147479977"/>
            <p14:sldId id="2147480029"/>
            <p14:sldId id="2147480028"/>
          </p14:sldIdLst>
        </p14:section>
        <p14:section name="IMAGE SLIDES" id="{850D09DB-AC8E-F843-BDE6-7EF79258BDDF}">
          <p14:sldIdLst>
            <p14:sldId id="2147480078"/>
            <p14:sldId id="2147480079"/>
            <p14:sldId id="2147480080"/>
            <p14:sldId id="2147480081"/>
          </p14:sldIdLst>
        </p14:section>
        <p14:section name="DATA VISUALIZATION SLIDES" id="{9307C3E8-9E6E-764D-A34C-9350B460529A}">
          <p14:sldIdLst>
            <p14:sldId id="2147480107"/>
            <p14:sldId id="2147480083"/>
            <p14:sldId id="2147480084"/>
            <p14:sldId id="2147480085"/>
            <p14:sldId id="2147480087"/>
            <p14:sldId id="2147480086"/>
            <p14:sldId id="2147480088"/>
            <p14:sldId id="2147480089"/>
            <p14:sldId id="2147480090"/>
            <p14:sldId id="2147480091"/>
            <p14:sldId id="2147480111"/>
            <p14:sldId id="2147480096"/>
            <p14:sldId id="2147480119"/>
            <p14:sldId id="2147480122"/>
            <p14:sldId id="2147480118"/>
            <p14:sldId id="2147480117"/>
            <p14:sldId id="2147480112"/>
            <p14:sldId id="2147480113"/>
            <p14:sldId id="2147480114"/>
            <p14:sldId id="2147480115"/>
          </p14:sldIdLst>
        </p14:section>
        <p14:section name="THANK YOU SLIDES" id="{FCE7AD71-1D7B-774C-BC6C-0E0F05C3D6C8}">
          <p14:sldIdLst>
            <p14:sldId id="2147480025"/>
            <p14:sldId id="2147480023"/>
            <p14:sldId id="2147480022"/>
            <p14:sldId id="2147480026"/>
          </p14:sldIdLst>
        </p14:section>
        <p14:section name="TOOLKIT" id="{639257BA-F3E5-ED45-AC16-C50724DC9505}">
          <p14:sldIdLst>
            <p14:sldId id="2147480020"/>
            <p14:sldId id="2147480021"/>
            <p14:sldId id="288"/>
            <p14:sldId id="279"/>
            <p14:sldId id="280"/>
            <p14:sldId id="281"/>
            <p14:sldId id="283"/>
            <p14:sldId id="2147480123"/>
            <p14:sldId id="2147479906"/>
            <p14:sldId id="2147480018"/>
            <p14:sldId id="2147480030"/>
            <p14:sldId id="2147480003"/>
            <p14:sldId id="2147480124"/>
          </p14:sldIdLst>
        </p14:section>
        <p14:section name="PURPLE COLOR TEMPLATE" id="{34F5BAA2-6AD2-B54C-9CC3-E4FF644510EC}">
          <p14:sldIdLst>
            <p14:sldId id="2147480175"/>
            <p14:sldId id="2147480176"/>
            <p14:sldId id="2147480177"/>
            <p14:sldId id="2147480134"/>
            <p14:sldId id="2147480178"/>
            <p14:sldId id="2147480179"/>
            <p14:sldId id="2147480180"/>
            <p14:sldId id="2147480181"/>
            <p14:sldId id="2147480182"/>
            <p14:sldId id="2147480183"/>
            <p14:sldId id="2147480184"/>
            <p14:sldId id="2147480185"/>
            <p14:sldId id="2147480186"/>
            <p14:sldId id="2147480187"/>
            <p14:sldId id="2147480188"/>
            <p14:sldId id="2147480191"/>
            <p14:sldId id="2147480190"/>
          </p14:sldIdLst>
        </p14:section>
        <p14:section name="ALTERNATIVE COLOR SLIDES" id="{9FFB0B38-03AB-3A44-A57A-81B001723C95}">
          <p14:sldIdLst>
            <p14:sldId id="2147480125"/>
            <p14:sldId id="2147480126"/>
            <p14:sldId id="2147480135"/>
            <p14:sldId id="2147480136"/>
            <p14:sldId id="2147480137"/>
            <p14:sldId id="2147480138"/>
            <p14:sldId id="2147480141"/>
            <p14:sldId id="2147480142"/>
            <p14:sldId id="2147480143"/>
            <p14:sldId id="2147480144"/>
            <p14:sldId id="2147480145"/>
            <p14:sldId id="2147480146"/>
            <p14:sldId id="2147480147"/>
            <p14:sldId id="2147480148"/>
            <p14:sldId id="2147480129"/>
            <p14:sldId id="2147480149"/>
            <p14:sldId id="2147480150"/>
            <p14:sldId id="2147480151"/>
            <p14:sldId id="2147480152"/>
            <p14:sldId id="2147480153"/>
            <p14:sldId id="2147480154"/>
            <p14:sldId id="2147480155"/>
            <p14:sldId id="2147480130"/>
            <p14:sldId id="2147480156"/>
            <p14:sldId id="2147480157"/>
            <p14:sldId id="2147480158"/>
            <p14:sldId id="2147480159"/>
            <p14:sldId id="2147480160"/>
            <p14:sldId id="2147480161"/>
            <p14:sldId id="2147480162"/>
            <p14:sldId id="2147480131"/>
            <p14:sldId id="2147480163"/>
            <p14:sldId id="2147480164"/>
            <p14:sldId id="2147480165"/>
            <p14:sldId id="2147480139"/>
            <p14:sldId id="2147480166"/>
            <p14:sldId id="2147480167"/>
            <p14:sldId id="2147480168"/>
            <p14:sldId id="2147480132"/>
            <p14:sldId id="21474801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D1CB25-8265-DC4F-B122-7DC756BA9F0C}" name="Plunkett, Laura" initials="PL" userId="S::lplunk459@cable.comcast.com::5cb42e5b-45dc-46ca-8b3c-25635bd1a29e"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3D2D2"/>
    <a:srgbClr val="000000"/>
    <a:srgbClr val="F8F8F8"/>
    <a:srgbClr val="B42846"/>
    <a:srgbClr val="0DB14B"/>
    <a:srgbClr val="CFEFDB"/>
    <a:srgbClr val="231F20"/>
    <a:srgbClr val="918F8F"/>
    <a:srgbClr val="0089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52" autoAdjust="0"/>
    <p:restoredTop sz="95442"/>
  </p:normalViewPr>
  <p:slideViewPr>
    <p:cSldViewPr>
      <p:cViewPr varScale="1">
        <p:scale>
          <a:sx n="106" d="100"/>
          <a:sy n="106" d="100"/>
        </p:scale>
        <p:origin x="200" y="520"/>
      </p:cViewPr>
      <p:guideLst>
        <p:guide orient="horz" pos="2160"/>
        <p:guide pos="3840"/>
      </p:guideLst>
    </p:cSldViewPr>
  </p:slideViewPr>
  <p:notesTextViewPr>
    <p:cViewPr>
      <p:scale>
        <a:sx n="1" d="1"/>
        <a:sy n="1" d="1"/>
      </p:scale>
      <p:origin x="0" y="0"/>
    </p:cViewPr>
  </p:notesTextViewPr>
  <p:notesViewPr>
    <p:cSldViewPr>
      <p:cViewPr varScale="1">
        <p:scale>
          <a:sx n="125" d="100"/>
          <a:sy n="125" d="100"/>
        </p:scale>
        <p:origin x="496" y="16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8.xml"/><Relationship Id="rId21" Type="http://schemas.openxmlformats.org/officeDocument/2006/relationships/slide" Target="slides/slide12.xml"/><Relationship Id="rId42" Type="http://schemas.openxmlformats.org/officeDocument/2006/relationships/slide" Target="slides/slide33.xml"/><Relationship Id="rId63" Type="http://schemas.openxmlformats.org/officeDocument/2006/relationships/slide" Target="slides/slide54.xml"/><Relationship Id="rId84" Type="http://schemas.openxmlformats.org/officeDocument/2006/relationships/slide" Target="slides/slide75.xml"/><Relationship Id="rId138" Type="http://schemas.openxmlformats.org/officeDocument/2006/relationships/slide" Target="slides/slide129.xml"/><Relationship Id="rId159" Type="http://schemas.openxmlformats.org/officeDocument/2006/relationships/slide" Target="slides/slide150.xml"/><Relationship Id="rId170" Type="http://schemas.openxmlformats.org/officeDocument/2006/relationships/handoutMaster" Target="handoutMasters/handoutMaster1.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53" Type="http://schemas.openxmlformats.org/officeDocument/2006/relationships/slide" Target="slides/slide44.xml"/><Relationship Id="rId74" Type="http://schemas.openxmlformats.org/officeDocument/2006/relationships/slide" Target="slides/slide65.xml"/><Relationship Id="rId128" Type="http://schemas.openxmlformats.org/officeDocument/2006/relationships/slide" Target="slides/slide119.xml"/><Relationship Id="rId149" Type="http://schemas.openxmlformats.org/officeDocument/2006/relationships/slide" Target="slides/slide140.xml"/><Relationship Id="rId5" Type="http://schemas.openxmlformats.org/officeDocument/2006/relationships/slideMaster" Target="slideMasters/slideMaster5.xml"/><Relationship Id="rId95" Type="http://schemas.openxmlformats.org/officeDocument/2006/relationships/slide" Target="slides/slide86.xml"/><Relationship Id="rId160" Type="http://schemas.openxmlformats.org/officeDocument/2006/relationships/slide" Target="slides/slide151.xml"/><Relationship Id="rId181" Type="http://schemas.microsoft.com/office/2018/10/relationships/authors" Target="authors.xml"/><Relationship Id="rId22" Type="http://schemas.openxmlformats.org/officeDocument/2006/relationships/slide" Target="slides/slide13.xml"/><Relationship Id="rId43" Type="http://schemas.openxmlformats.org/officeDocument/2006/relationships/slide" Target="slides/slide34.xml"/><Relationship Id="rId64" Type="http://schemas.openxmlformats.org/officeDocument/2006/relationships/slide" Target="slides/slide55.xml"/><Relationship Id="rId118" Type="http://schemas.openxmlformats.org/officeDocument/2006/relationships/slide" Target="slides/slide109.xml"/><Relationship Id="rId139" Type="http://schemas.openxmlformats.org/officeDocument/2006/relationships/slide" Target="slides/slide130.xml"/><Relationship Id="rId85" Type="http://schemas.openxmlformats.org/officeDocument/2006/relationships/slide" Target="slides/slide76.xml"/><Relationship Id="rId150" Type="http://schemas.openxmlformats.org/officeDocument/2006/relationships/slide" Target="slides/slide141.xml"/><Relationship Id="rId171" Type="http://schemas.openxmlformats.org/officeDocument/2006/relationships/font" Target="fonts/font1.fntdata"/><Relationship Id="rId12" Type="http://schemas.openxmlformats.org/officeDocument/2006/relationships/slide" Target="slides/slide3.xml"/><Relationship Id="rId33" Type="http://schemas.openxmlformats.org/officeDocument/2006/relationships/slide" Target="slides/slide24.xml"/><Relationship Id="rId108" Type="http://schemas.openxmlformats.org/officeDocument/2006/relationships/slide" Target="slides/slide99.xml"/><Relationship Id="rId129" Type="http://schemas.openxmlformats.org/officeDocument/2006/relationships/slide" Target="slides/slide120.xml"/><Relationship Id="rId54" Type="http://schemas.openxmlformats.org/officeDocument/2006/relationships/slide" Target="slides/slide45.xml"/><Relationship Id="rId75" Type="http://schemas.openxmlformats.org/officeDocument/2006/relationships/slide" Target="slides/slide66.xml"/><Relationship Id="rId96" Type="http://schemas.openxmlformats.org/officeDocument/2006/relationships/slide" Target="slides/slide87.xml"/><Relationship Id="rId140" Type="http://schemas.openxmlformats.org/officeDocument/2006/relationships/slide" Target="slides/slide131.xml"/><Relationship Id="rId161" Type="http://schemas.openxmlformats.org/officeDocument/2006/relationships/slide" Target="slides/slide152.xml"/><Relationship Id="rId6" Type="http://schemas.openxmlformats.org/officeDocument/2006/relationships/slideMaster" Target="slideMasters/slideMaster6.xml"/><Relationship Id="rId23" Type="http://schemas.openxmlformats.org/officeDocument/2006/relationships/slide" Target="slides/slide14.xml"/><Relationship Id="rId119" Type="http://schemas.openxmlformats.org/officeDocument/2006/relationships/slide" Target="slides/slide110.xml"/><Relationship Id="rId44" Type="http://schemas.openxmlformats.org/officeDocument/2006/relationships/slide" Target="slides/slide35.xml"/><Relationship Id="rId60" Type="http://schemas.openxmlformats.org/officeDocument/2006/relationships/slide" Target="slides/slide51.xml"/><Relationship Id="rId65" Type="http://schemas.openxmlformats.org/officeDocument/2006/relationships/slide" Target="slides/slide56.xml"/><Relationship Id="rId81" Type="http://schemas.openxmlformats.org/officeDocument/2006/relationships/slide" Target="slides/slide72.xml"/><Relationship Id="rId86" Type="http://schemas.openxmlformats.org/officeDocument/2006/relationships/slide" Target="slides/slide77.xml"/><Relationship Id="rId130" Type="http://schemas.openxmlformats.org/officeDocument/2006/relationships/slide" Target="slides/slide121.xml"/><Relationship Id="rId135" Type="http://schemas.openxmlformats.org/officeDocument/2006/relationships/slide" Target="slides/slide126.xml"/><Relationship Id="rId151" Type="http://schemas.openxmlformats.org/officeDocument/2006/relationships/slide" Target="slides/slide142.xml"/><Relationship Id="rId156" Type="http://schemas.openxmlformats.org/officeDocument/2006/relationships/slide" Target="slides/slide147.xml"/><Relationship Id="rId177" Type="http://schemas.openxmlformats.org/officeDocument/2006/relationships/presProps" Target="presProps.xml"/><Relationship Id="rId172" Type="http://schemas.openxmlformats.org/officeDocument/2006/relationships/font" Target="fonts/font2.fntdata"/><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slide" Target="slides/slide10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120" Type="http://schemas.openxmlformats.org/officeDocument/2006/relationships/slide" Target="slides/slide111.xml"/><Relationship Id="rId125" Type="http://schemas.openxmlformats.org/officeDocument/2006/relationships/slide" Target="slides/slide116.xml"/><Relationship Id="rId141" Type="http://schemas.openxmlformats.org/officeDocument/2006/relationships/slide" Target="slides/slide132.xml"/><Relationship Id="rId146" Type="http://schemas.openxmlformats.org/officeDocument/2006/relationships/slide" Target="slides/slide137.xml"/><Relationship Id="rId167" Type="http://schemas.openxmlformats.org/officeDocument/2006/relationships/slide" Target="slides/slide158.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162" Type="http://schemas.openxmlformats.org/officeDocument/2006/relationships/slide" Target="slides/slide153.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15" Type="http://schemas.openxmlformats.org/officeDocument/2006/relationships/slide" Target="slides/slide106.xml"/><Relationship Id="rId131" Type="http://schemas.openxmlformats.org/officeDocument/2006/relationships/slide" Target="slides/slide122.xml"/><Relationship Id="rId136" Type="http://schemas.openxmlformats.org/officeDocument/2006/relationships/slide" Target="slides/slide127.xml"/><Relationship Id="rId157" Type="http://schemas.openxmlformats.org/officeDocument/2006/relationships/slide" Target="slides/slide148.xml"/><Relationship Id="rId178" Type="http://schemas.openxmlformats.org/officeDocument/2006/relationships/viewProps" Target="viewProps.xml"/><Relationship Id="rId61" Type="http://schemas.openxmlformats.org/officeDocument/2006/relationships/slide" Target="slides/slide52.xml"/><Relationship Id="rId82" Type="http://schemas.openxmlformats.org/officeDocument/2006/relationships/slide" Target="slides/slide73.xml"/><Relationship Id="rId152" Type="http://schemas.openxmlformats.org/officeDocument/2006/relationships/slide" Target="slides/slide143.xml"/><Relationship Id="rId173" Type="http://schemas.openxmlformats.org/officeDocument/2006/relationships/font" Target="fonts/font3.fntdata"/><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126" Type="http://schemas.openxmlformats.org/officeDocument/2006/relationships/slide" Target="slides/slide117.xml"/><Relationship Id="rId147" Type="http://schemas.openxmlformats.org/officeDocument/2006/relationships/slide" Target="slides/slide138.xml"/><Relationship Id="rId168" Type="http://schemas.openxmlformats.org/officeDocument/2006/relationships/slide" Target="slides/slide159.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slide" Target="slides/slide112.xml"/><Relationship Id="rId142" Type="http://schemas.openxmlformats.org/officeDocument/2006/relationships/slide" Target="slides/slide133.xml"/><Relationship Id="rId163" Type="http://schemas.openxmlformats.org/officeDocument/2006/relationships/slide" Target="slides/slide154.xml"/><Relationship Id="rId3" Type="http://schemas.openxmlformats.org/officeDocument/2006/relationships/slideMaster" Target="slideMasters/slideMaster3.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116" Type="http://schemas.openxmlformats.org/officeDocument/2006/relationships/slide" Target="slides/slide107.xml"/><Relationship Id="rId137" Type="http://schemas.openxmlformats.org/officeDocument/2006/relationships/slide" Target="slides/slide128.xml"/><Relationship Id="rId158" Type="http://schemas.openxmlformats.org/officeDocument/2006/relationships/slide" Target="slides/slide149.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slide" Target="slides/slide79.xml"/><Relationship Id="rId111" Type="http://schemas.openxmlformats.org/officeDocument/2006/relationships/slide" Target="slides/slide102.xml"/><Relationship Id="rId132" Type="http://schemas.openxmlformats.org/officeDocument/2006/relationships/slide" Target="slides/slide123.xml"/><Relationship Id="rId153" Type="http://schemas.openxmlformats.org/officeDocument/2006/relationships/slide" Target="slides/slide144.xml"/><Relationship Id="rId174" Type="http://schemas.openxmlformats.org/officeDocument/2006/relationships/font" Target="fonts/font4.fntdata"/><Relationship Id="rId179" Type="http://schemas.openxmlformats.org/officeDocument/2006/relationships/theme" Target="theme/theme1.xml"/><Relationship Id="rId15" Type="http://schemas.openxmlformats.org/officeDocument/2006/relationships/slide" Target="slides/slide6.xml"/><Relationship Id="rId36" Type="http://schemas.openxmlformats.org/officeDocument/2006/relationships/slide" Target="slides/slide27.xml"/><Relationship Id="rId57" Type="http://schemas.openxmlformats.org/officeDocument/2006/relationships/slide" Target="slides/slide48.xml"/><Relationship Id="rId106" Type="http://schemas.openxmlformats.org/officeDocument/2006/relationships/slide" Target="slides/slide97.xml"/><Relationship Id="rId127" Type="http://schemas.openxmlformats.org/officeDocument/2006/relationships/slide" Target="slides/slide118.xml"/><Relationship Id="rId10" Type="http://schemas.openxmlformats.org/officeDocument/2006/relationships/slide" Target="slides/slide1.xml"/><Relationship Id="rId31" Type="http://schemas.openxmlformats.org/officeDocument/2006/relationships/slide" Target="slides/slide22.xml"/><Relationship Id="rId52" Type="http://schemas.openxmlformats.org/officeDocument/2006/relationships/slide" Target="slides/slide43.xml"/><Relationship Id="rId73" Type="http://schemas.openxmlformats.org/officeDocument/2006/relationships/slide" Target="slides/slide64.xml"/><Relationship Id="rId78" Type="http://schemas.openxmlformats.org/officeDocument/2006/relationships/slide" Target="slides/slide69.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122" Type="http://schemas.openxmlformats.org/officeDocument/2006/relationships/slide" Target="slides/slide113.xml"/><Relationship Id="rId143" Type="http://schemas.openxmlformats.org/officeDocument/2006/relationships/slide" Target="slides/slide134.xml"/><Relationship Id="rId148" Type="http://schemas.openxmlformats.org/officeDocument/2006/relationships/slide" Target="slides/slide139.xml"/><Relationship Id="rId164" Type="http://schemas.openxmlformats.org/officeDocument/2006/relationships/slide" Target="slides/slide155.xml"/><Relationship Id="rId16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tableStyles" Target="tableStyles.xml"/><Relationship Id="rId26" Type="http://schemas.openxmlformats.org/officeDocument/2006/relationships/slide" Target="slides/slide17.xml"/><Relationship Id="rId47" Type="http://schemas.openxmlformats.org/officeDocument/2006/relationships/slide" Target="slides/slide38.xml"/><Relationship Id="rId68" Type="http://schemas.openxmlformats.org/officeDocument/2006/relationships/slide" Target="slides/slide59.xml"/><Relationship Id="rId89" Type="http://schemas.openxmlformats.org/officeDocument/2006/relationships/slide" Target="slides/slide80.xml"/><Relationship Id="rId112" Type="http://schemas.openxmlformats.org/officeDocument/2006/relationships/slide" Target="slides/slide103.xml"/><Relationship Id="rId133" Type="http://schemas.openxmlformats.org/officeDocument/2006/relationships/slide" Target="slides/slide124.xml"/><Relationship Id="rId154" Type="http://schemas.openxmlformats.org/officeDocument/2006/relationships/slide" Target="slides/slide145.xml"/><Relationship Id="rId175" Type="http://schemas.openxmlformats.org/officeDocument/2006/relationships/font" Target="fonts/font5.fntdata"/><Relationship Id="rId16" Type="http://schemas.openxmlformats.org/officeDocument/2006/relationships/slide" Target="slides/slide7.xml"/><Relationship Id="rId37" Type="http://schemas.openxmlformats.org/officeDocument/2006/relationships/slide" Target="slides/slide28.xml"/><Relationship Id="rId58" Type="http://schemas.openxmlformats.org/officeDocument/2006/relationships/slide" Target="slides/slide49.xml"/><Relationship Id="rId79" Type="http://schemas.openxmlformats.org/officeDocument/2006/relationships/slide" Target="slides/slide70.xml"/><Relationship Id="rId102" Type="http://schemas.openxmlformats.org/officeDocument/2006/relationships/slide" Target="slides/slide93.xml"/><Relationship Id="rId123" Type="http://schemas.openxmlformats.org/officeDocument/2006/relationships/slide" Target="slides/slide114.xml"/><Relationship Id="rId144" Type="http://schemas.openxmlformats.org/officeDocument/2006/relationships/slide" Target="slides/slide135.xml"/><Relationship Id="rId90" Type="http://schemas.openxmlformats.org/officeDocument/2006/relationships/slide" Target="slides/slide81.xml"/><Relationship Id="rId165" Type="http://schemas.openxmlformats.org/officeDocument/2006/relationships/slide" Target="slides/slide156.xml"/><Relationship Id="rId27" Type="http://schemas.openxmlformats.org/officeDocument/2006/relationships/slide" Target="slides/slide18.xml"/><Relationship Id="rId48" Type="http://schemas.openxmlformats.org/officeDocument/2006/relationships/slide" Target="slides/slide39.xml"/><Relationship Id="rId69" Type="http://schemas.openxmlformats.org/officeDocument/2006/relationships/slide" Target="slides/slide60.xml"/><Relationship Id="rId113" Type="http://schemas.openxmlformats.org/officeDocument/2006/relationships/slide" Target="slides/slide104.xml"/><Relationship Id="rId134" Type="http://schemas.openxmlformats.org/officeDocument/2006/relationships/slide" Target="slides/slide125.xml"/><Relationship Id="rId80" Type="http://schemas.openxmlformats.org/officeDocument/2006/relationships/slide" Target="slides/slide71.xml"/><Relationship Id="rId155" Type="http://schemas.openxmlformats.org/officeDocument/2006/relationships/slide" Target="slides/slide146.xml"/><Relationship Id="rId176" Type="http://schemas.openxmlformats.org/officeDocument/2006/relationships/font" Target="fonts/font6.fntdata"/><Relationship Id="rId17" Type="http://schemas.openxmlformats.org/officeDocument/2006/relationships/slide" Target="slides/slide8.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slide" Target="slides/slide94.xml"/><Relationship Id="rId124" Type="http://schemas.openxmlformats.org/officeDocument/2006/relationships/slide" Target="slides/slide115.xml"/><Relationship Id="rId70" Type="http://schemas.openxmlformats.org/officeDocument/2006/relationships/slide" Target="slides/slide61.xml"/><Relationship Id="rId91" Type="http://schemas.openxmlformats.org/officeDocument/2006/relationships/slide" Target="slides/slide82.xml"/><Relationship Id="rId145" Type="http://schemas.openxmlformats.org/officeDocument/2006/relationships/slide" Target="slides/slide136.xml"/><Relationship Id="rId166" Type="http://schemas.openxmlformats.org/officeDocument/2006/relationships/slide" Target="slides/slide157.xml"/><Relationship Id="rId1" Type="http://schemas.openxmlformats.org/officeDocument/2006/relationships/slideMaster" Target="slideMasters/slideMaster1.xml"/><Relationship Id="rId28" Type="http://schemas.openxmlformats.org/officeDocument/2006/relationships/slide" Target="slides/slide19.xml"/><Relationship Id="rId49" Type="http://schemas.openxmlformats.org/officeDocument/2006/relationships/slide" Target="slides/slide40.xml"/><Relationship Id="rId114" Type="http://schemas.openxmlformats.org/officeDocument/2006/relationships/slide" Target="slides/slide10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bg1">
                <a:alpha val="86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FFA-CE47-A1AA-CB2FC4978395}"/>
            </c:ext>
          </c:extLst>
        </c:ser>
        <c:ser>
          <c:idx val="1"/>
          <c:order val="1"/>
          <c:tx>
            <c:strRef>
              <c:f>Sheet1!$C$1</c:f>
              <c:strCache>
                <c:ptCount val="1"/>
                <c:pt idx="0">
                  <c:v>Series 2</c:v>
                </c:pt>
              </c:strCache>
            </c:strRef>
          </c:tx>
          <c:spPr>
            <a:solidFill>
              <a:schemeClr val="bg1">
                <a:alpha val="87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FFA-CE47-A1AA-CB2FC4978395}"/>
            </c:ext>
          </c:extLst>
        </c:ser>
        <c:ser>
          <c:idx val="2"/>
          <c:order val="2"/>
          <c:tx>
            <c:strRef>
              <c:f>Sheet1!$D$1</c:f>
              <c:strCache>
                <c:ptCount val="1"/>
                <c:pt idx="0">
                  <c:v>Series 3</c:v>
                </c:pt>
              </c:strCache>
            </c:strRef>
          </c:tx>
          <c:spPr>
            <a:solidFill>
              <a:schemeClr val="bg1">
                <a:alpha val="52975"/>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FFA-CE47-A1AA-CB2FC4978395}"/>
            </c:ext>
          </c:extLst>
        </c:ser>
        <c:dLbls>
          <c:showLegendKey val="0"/>
          <c:showVal val="0"/>
          <c:showCatName val="0"/>
          <c:showSerName val="0"/>
          <c:showPercent val="0"/>
          <c:showBubbleSize val="0"/>
        </c:dLbls>
        <c:gapWidth val="219"/>
        <c:overlap val="-27"/>
        <c:axId val="883501407"/>
        <c:axId val="883378047"/>
      </c:barChart>
      <c:catAx>
        <c:axId val="8835014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883378047"/>
        <c:crosses val="autoZero"/>
        <c:auto val="1"/>
        <c:lblAlgn val="ctr"/>
        <c:lblOffset val="100"/>
        <c:noMultiLvlLbl val="0"/>
      </c:catAx>
      <c:valAx>
        <c:axId val="88337804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883501407"/>
        <c:crosses val="autoZero"/>
        <c:crossBetween val="between"/>
      </c:valAx>
      <c:spPr>
        <a:noFill/>
        <a:ln>
          <a:noFill/>
        </a:ln>
        <a:effectLst/>
      </c:spPr>
    </c:plotArea>
    <c:legend>
      <c:legendPos val="b"/>
      <c:layout>
        <c:manualLayout>
          <c:xMode val="edge"/>
          <c:yMode val="edge"/>
          <c:x val="0.32773597270275001"/>
          <c:y val="0.94231870837869303"/>
          <c:w val="0.34452805459449998"/>
          <c:h val="5.7681291621307001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lumMod val="75000"/>
                <a:alpha val="86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D38-7E40-B6FC-14C5CD6AA91D}"/>
            </c:ext>
          </c:extLst>
        </c:ser>
        <c:ser>
          <c:idx val="1"/>
          <c:order val="1"/>
          <c:tx>
            <c:strRef>
              <c:f>Sheet1!$C$1</c:f>
              <c:strCache>
                <c:ptCount val="1"/>
                <c:pt idx="0">
                  <c:v>Series 2</c:v>
                </c:pt>
              </c:strCache>
            </c:strRef>
          </c:tx>
          <c:spPr>
            <a:solidFill>
              <a:schemeClr val="accent1">
                <a:lumMod val="60000"/>
                <a:lumOff val="40000"/>
                <a:alpha val="87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D38-7E40-B6FC-14C5CD6AA91D}"/>
            </c:ext>
          </c:extLst>
        </c:ser>
        <c:ser>
          <c:idx val="2"/>
          <c:order val="2"/>
          <c:tx>
            <c:strRef>
              <c:f>Sheet1!$D$1</c:f>
              <c:strCache>
                <c:ptCount val="1"/>
                <c:pt idx="0">
                  <c:v>Series 3</c:v>
                </c:pt>
              </c:strCache>
            </c:strRef>
          </c:tx>
          <c:spPr>
            <a:solidFill>
              <a:schemeClr val="accent1">
                <a:lumMod val="40000"/>
                <a:lumOff val="60000"/>
                <a:alpha val="52975"/>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D38-7E40-B6FC-14C5CD6AA91D}"/>
            </c:ext>
          </c:extLst>
        </c:ser>
        <c:dLbls>
          <c:showLegendKey val="0"/>
          <c:showVal val="0"/>
          <c:showCatName val="0"/>
          <c:showSerName val="0"/>
          <c:showPercent val="0"/>
          <c:showBubbleSize val="0"/>
        </c:dLbls>
        <c:gapWidth val="219"/>
        <c:overlap val="-27"/>
        <c:axId val="883501407"/>
        <c:axId val="883378047"/>
      </c:barChart>
      <c:catAx>
        <c:axId val="8835014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883378047"/>
        <c:crosses val="autoZero"/>
        <c:auto val="1"/>
        <c:lblAlgn val="ctr"/>
        <c:lblOffset val="100"/>
        <c:noMultiLvlLbl val="0"/>
      </c:catAx>
      <c:valAx>
        <c:axId val="88337804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883501407"/>
        <c:crosses val="autoZero"/>
        <c:crossBetween val="between"/>
      </c:valAx>
      <c:spPr>
        <a:noFill/>
        <a:ln>
          <a:noFill/>
        </a:ln>
        <a:effectLst/>
      </c:spPr>
    </c:plotArea>
    <c:legend>
      <c:legendPos val="b"/>
      <c:layout>
        <c:manualLayout>
          <c:xMode val="edge"/>
          <c:yMode val="edge"/>
          <c:x val="0.32773597270275001"/>
          <c:y val="0.94231870837869303"/>
          <c:w val="0.34452805459449998"/>
          <c:h val="5.7681291621307001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1"/>
            </a:solidFill>
            <a:ln w="19050">
              <a:solidFill>
                <a:schemeClr val="accent1"/>
              </a:solidFill>
            </a:ln>
            <a:effectLst/>
          </c:spPr>
          <c:dPt>
            <c:idx val="0"/>
            <c:bubble3D val="0"/>
            <c:spPr>
              <a:solidFill>
                <a:schemeClr val="accent1">
                  <a:lumMod val="75000"/>
                </a:schemeClr>
              </a:solidFill>
              <a:ln w="19050">
                <a:noFill/>
              </a:ln>
              <a:effectLst/>
            </c:spPr>
            <c:extLst>
              <c:ext xmlns:c16="http://schemas.microsoft.com/office/drawing/2014/chart" uri="{C3380CC4-5D6E-409C-BE32-E72D297353CC}">
                <c16:uniqueId val="{00000001-9CD9-114D-BADC-98552F208E87}"/>
              </c:ext>
            </c:extLst>
          </c:dPt>
          <c:dPt>
            <c:idx val="1"/>
            <c:bubble3D val="0"/>
            <c:spPr>
              <a:solidFill>
                <a:schemeClr val="accent1"/>
              </a:solidFill>
              <a:ln w="19050">
                <a:noFill/>
              </a:ln>
              <a:effectLst/>
            </c:spPr>
            <c:extLst>
              <c:ext xmlns:c16="http://schemas.microsoft.com/office/drawing/2014/chart" uri="{C3380CC4-5D6E-409C-BE32-E72D297353CC}">
                <c16:uniqueId val="{00000003-9CD9-114D-BADC-98552F208E87}"/>
              </c:ext>
            </c:extLst>
          </c:dPt>
          <c:dPt>
            <c:idx val="2"/>
            <c:bubble3D val="0"/>
            <c:spPr>
              <a:solidFill>
                <a:schemeClr val="accent1">
                  <a:lumMod val="40000"/>
                  <a:lumOff val="60000"/>
                </a:schemeClr>
              </a:solidFill>
              <a:ln w="19050">
                <a:noFill/>
              </a:ln>
              <a:effectLst/>
            </c:spPr>
            <c:extLst>
              <c:ext xmlns:c16="http://schemas.microsoft.com/office/drawing/2014/chart" uri="{C3380CC4-5D6E-409C-BE32-E72D297353CC}">
                <c16:uniqueId val="{00000005-9CD9-114D-BADC-98552F208E87}"/>
              </c:ext>
            </c:extLst>
          </c:dPt>
          <c:dPt>
            <c:idx val="3"/>
            <c:bubble3D val="0"/>
            <c:spPr>
              <a:solidFill>
                <a:schemeClr val="accent1">
                  <a:lumMod val="50000"/>
                </a:schemeClr>
              </a:solidFill>
              <a:ln w="19050">
                <a:noFill/>
              </a:ln>
              <a:effectLst/>
            </c:spPr>
            <c:extLst>
              <c:ext xmlns:c16="http://schemas.microsoft.com/office/drawing/2014/chart" uri="{C3380CC4-5D6E-409C-BE32-E72D297353CC}">
                <c16:uniqueId val="{00000007-9CD9-114D-BADC-98552F208E87}"/>
              </c:ext>
            </c:extLst>
          </c:dPt>
          <c:dLbls>
            <c:dLbl>
              <c:idx val="0"/>
              <c:tx>
                <c:rich>
                  <a:bodyPr/>
                  <a:lstStyle/>
                  <a:p>
                    <a:r>
                      <a:rPr lang="en-US"/>
                      <a:t>60%</a:t>
                    </a:r>
                    <a:endParaRPr lang="en-US" dirty="0"/>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1-9CD9-114D-BADC-98552F208E87}"/>
                </c:ext>
              </c:extLst>
            </c:dLbl>
            <c:dLbl>
              <c:idx val="1"/>
              <c:tx>
                <c:rich>
                  <a:bodyPr/>
                  <a:lstStyle/>
                  <a:p>
                    <a:r>
                      <a:rPr lang="en-US" dirty="0"/>
                      <a:t>20%</a:t>
                    </a:r>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3-9CD9-114D-BADC-98552F208E87}"/>
                </c:ext>
              </c:extLst>
            </c:dLbl>
            <c:dLbl>
              <c:idx val="2"/>
              <c:tx>
                <c:rich>
                  <a:bodyPr/>
                  <a:lstStyle/>
                  <a:p>
                    <a:r>
                      <a:rPr lang="en-US" dirty="0"/>
                      <a:t>15%</a:t>
                    </a:r>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5-9CD9-114D-BADC-98552F208E87}"/>
                </c:ext>
              </c:extLst>
            </c:dLbl>
            <c:dLbl>
              <c:idx val="3"/>
              <c:tx>
                <c:rich>
                  <a:bodyPr/>
                  <a:lstStyle/>
                  <a:p>
                    <a:r>
                      <a:rPr lang="en-US" dirty="0"/>
                      <a:t>5%</a:t>
                    </a:r>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7-9CD9-114D-BADC-98552F208E87}"/>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BrownStd" pitchFamily="2" charset="77"/>
                    <a:ea typeface="+mn-ea"/>
                    <a:cs typeface="+mn-cs"/>
                  </a:defRPr>
                </a:pPr>
                <a:endParaRPr lang="en-US"/>
              </a:p>
            </c:txPr>
            <c:showLegendKey val="0"/>
            <c:showVal val="0"/>
            <c:showCatName val="1"/>
            <c:showSerName val="0"/>
            <c:showPercent val="1"/>
            <c:showBubbleSize val="0"/>
            <c:showLeaderLines val="1"/>
            <c:leaderLines>
              <c:spPr>
                <a:ln w="9525">
                  <a:solidFill>
                    <a:schemeClr val="accent1">
                      <a:lumMod val="60000"/>
                      <a:lumOff val="40000"/>
                    </a:schemeClr>
                  </a:solidFill>
                </a:ln>
                <a:effectLst/>
              </c:spPr>
            </c:leaderLines>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9CD9-114D-BADC-98552F208E87}"/>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1"/>
            </a:solidFill>
            <a:ln w="19050">
              <a:solidFill>
                <a:schemeClr val="accent1"/>
              </a:solidFill>
            </a:ln>
            <a:effectLst/>
          </c:spPr>
          <c:dPt>
            <c:idx val="0"/>
            <c:bubble3D val="0"/>
            <c:spPr>
              <a:solidFill>
                <a:schemeClr val="accent1">
                  <a:lumMod val="75000"/>
                </a:schemeClr>
              </a:solidFill>
              <a:ln w="19050">
                <a:noFill/>
              </a:ln>
              <a:effectLst/>
            </c:spPr>
            <c:extLst>
              <c:ext xmlns:c16="http://schemas.microsoft.com/office/drawing/2014/chart" uri="{C3380CC4-5D6E-409C-BE32-E72D297353CC}">
                <c16:uniqueId val="{00000001-0ECC-FA4F-9961-3C559C1BD999}"/>
              </c:ext>
            </c:extLst>
          </c:dPt>
          <c:dPt>
            <c:idx val="1"/>
            <c:bubble3D val="0"/>
            <c:spPr>
              <a:solidFill>
                <a:schemeClr val="accent1"/>
              </a:solidFill>
              <a:ln w="19050">
                <a:noFill/>
              </a:ln>
              <a:effectLst/>
            </c:spPr>
            <c:extLst>
              <c:ext xmlns:c16="http://schemas.microsoft.com/office/drawing/2014/chart" uri="{C3380CC4-5D6E-409C-BE32-E72D297353CC}">
                <c16:uniqueId val="{00000003-0ECC-FA4F-9961-3C559C1BD999}"/>
              </c:ext>
            </c:extLst>
          </c:dPt>
          <c:dPt>
            <c:idx val="2"/>
            <c:bubble3D val="0"/>
            <c:spPr>
              <a:solidFill>
                <a:schemeClr val="accent1">
                  <a:lumMod val="40000"/>
                  <a:lumOff val="60000"/>
                </a:schemeClr>
              </a:solidFill>
              <a:ln w="19050">
                <a:noFill/>
              </a:ln>
              <a:effectLst/>
            </c:spPr>
            <c:extLst>
              <c:ext xmlns:c16="http://schemas.microsoft.com/office/drawing/2014/chart" uri="{C3380CC4-5D6E-409C-BE32-E72D297353CC}">
                <c16:uniqueId val="{00000005-0ECC-FA4F-9961-3C559C1BD999}"/>
              </c:ext>
            </c:extLst>
          </c:dPt>
          <c:dPt>
            <c:idx val="3"/>
            <c:bubble3D val="0"/>
            <c:spPr>
              <a:solidFill>
                <a:schemeClr val="accent1">
                  <a:lumMod val="50000"/>
                </a:schemeClr>
              </a:solidFill>
              <a:ln w="19050">
                <a:noFill/>
              </a:ln>
              <a:effectLst/>
            </c:spPr>
            <c:extLst>
              <c:ext xmlns:c16="http://schemas.microsoft.com/office/drawing/2014/chart" uri="{C3380CC4-5D6E-409C-BE32-E72D297353CC}">
                <c16:uniqueId val="{00000007-0ECC-FA4F-9961-3C559C1BD999}"/>
              </c:ext>
            </c:extLst>
          </c:dPt>
          <c:dLbls>
            <c:dLbl>
              <c:idx val="0"/>
              <c:tx>
                <c:rich>
                  <a:bodyPr/>
                  <a:lstStyle/>
                  <a:p>
                    <a:r>
                      <a:rPr lang="en-US"/>
                      <a:t>60%</a:t>
                    </a:r>
                    <a:endParaRPr lang="en-US" dirty="0"/>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1-0ECC-FA4F-9961-3C559C1BD999}"/>
                </c:ext>
              </c:extLst>
            </c:dLbl>
            <c:dLbl>
              <c:idx val="1"/>
              <c:tx>
                <c:rich>
                  <a:bodyPr/>
                  <a:lstStyle/>
                  <a:p>
                    <a:r>
                      <a:rPr lang="en-US" dirty="0"/>
                      <a:t>20%</a:t>
                    </a:r>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3-0ECC-FA4F-9961-3C559C1BD999}"/>
                </c:ext>
              </c:extLst>
            </c:dLbl>
            <c:dLbl>
              <c:idx val="2"/>
              <c:tx>
                <c:rich>
                  <a:bodyPr/>
                  <a:lstStyle/>
                  <a:p>
                    <a:r>
                      <a:rPr lang="en-US" dirty="0"/>
                      <a:t>15%</a:t>
                    </a:r>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5-0ECC-FA4F-9961-3C559C1BD999}"/>
                </c:ext>
              </c:extLst>
            </c:dLbl>
            <c:dLbl>
              <c:idx val="3"/>
              <c:tx>
                <c:rich>
                  <a:bodyPr/>
                  <a:lstStyle/>
                  <a:p>
                    <a:r>
                      <a:rPr lang="en-US" dirty="0"/>
                      <a:t>5%</a:t>
                    </a:r>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7-0ECC-FA4F-9961-3C559C1BD999}"/>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BrownStd" pitchFamily="2" charset="77"/>
                    <a:ea typeface="+mn-ea"/>
                    <a:cs typeface="+mn-cs"/>
                  </a:defRPr>
                </a:pPr>
                <a:endParaRPr lang="en-US"/>
              </a:p>
            </c:txPr>
            <c:showLegendKey val="0"/>
            <c:showVal val="0"/>
            <c:showCatName val="1"/>
            <c:showSerName val="0"/>
            <c:showPercent val="1"/>
            <c:showBubbleSize val="0"/>
            <c:showLeaderLines val="1"/>
            <c:leaderLines>
              <c:spPr>
                <a:ln w="9525">
                  <a:solidFill>
                    <a:schemeClr val="accent1">
                      <a:lumMod val="60000"/>
                      <a:lumOff val="40000"/>
                    </a:schemeClr>
                  </a:solidFill>
                </a:ln>
                <a:effectLst/>
              </c:spPr>
            </c:leaderLines>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0ECC-FA4F-9961-3C559C1BD999}"/>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0AA92E2-A9CC-DBCC-3FEC-E4AFDFE021F7}"/>
              </a:ext>
            </a:extLst>
          </p:cNvPr>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dirty="0">
              <a:latin typeface="BrownStd" pitchFamily="2" charset="77"/>
            </a:endParaRPr>
          </a:p>
        </p:txBody>
      </p:sp>
      <p:sp>
        <p:nvSpPr>
          <p:cNvPr id="3" name="Date Placeholder 2">
            <a:extLst>
              <a:ext uri="{FF2B5EF4-FFF2-40B4-BE49-F238E27FC236}">
                <a16:creationId xmlns:a16="http://schemas.microsoft.com/office/drawing/2014/main" id="{E7755742-F365-D274-40D4-D9BDD972B819}"/>
              </a:ext>
            </a:extLst>
          </p:cNvPr>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13122FD6-CD49-4D87-BE50-4F00D2BD71E6}" type="datetimeFigureOut">
              <a:rPr lang="en-US" smtClean="0">
                <a:latin typeface="BrownStd" pitchFamily="2" charset="77"/>
              </a:rPr>
              <a:t>4/30/24</a:t>
            </a:fld>
            <a:endParaRPr lang="en-US" dirty="0">
              <a:latin typeface="BrownStd" pitchFamily="2" charset="77"/>
            </a:endParaRPr>
          </a:p>
        </p:txBody>
      </p:sp>
      <p:sp>
        <p:nvSpPr>
          <p:cNvPr id="4" name="Footer Placeholder 3">
            <a:extLst>
              <a:ext uri="{FF2B5EF4-FFF2-40B4-BE49-F238E27FC236}">
                <a16:creationId xmlns:a16="http://schemas.microsoft.com/office/drawing/2014/main" id="{650F6271-573F-8C08-9FB6-2462CA287BCF}"/>
              </a:ext>
            </a:extLst>
          </p:cNvPr>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dirty="0">
              <a:latin typeface="BrownStd" pitchFamily="2" charset="77"/>
            </a:endParaRPr>
          </a:p>
        </p:txBody>
      </p:sp>
      <p:sp>
        <p:nvSpPr>
          <p:cNvPr id="5" name="Slide Number Placeholder 4">
            <a:extLst>
              <a:ext uri="{FF2B5EF4-FFF2-40B4-BE49-F238E27FC236}">
                <a16:creationId xmlns:a16="http://schemas.microsoft.com/office/drawing/2014/main" id="{43D97441-CC13-C634-3C60-E8FCE0F900C6}"/>
              </a:ext>
            </a:extLst>
          </p:cNvPr>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0337A028-983E-45BD-83C5-27483B270F47}" type="slidenum">
              <a:rPr lang="en-US" smtClean="0">
                <a:latin typeface="BrownStd" pitchFamily="2" charset="77"/>
              </a:rPr>
              <a:t>‹#›</a:t>
            </a:fld>
            <a:endParaRPr lang="en-US" dirty="0">
              <a:latin typeface="BrownStd" pitchFamily="2" charset="77"/>
            </a:endParaRPr>
          </a:p>
        </p:txBody>
      </p:sp>
    </p:spTree>
    <p:extLst>
      <p:ext uri="{BB962C8B-B14F-4D97-AF65-F5344CB8AC3E}">
        <p14:creationId xmlns:p14="http://schemas.microsoft.com/office/powerpoint/2010/main" val="153049668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160" userDrawn="1">
          <p15:clr>
            <a:srgbClr val="F26B43"/>
          </p15:clr>
        </p15:guide>
        <p15:guide id="2" pos="288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b="0" i="0">
                <a:latin typeface="BrownStd" pitchFamily="2" charset="77"/>
              </a:defRPr>
            </a:lvl1pPr>
          </a:lstStyle>
          <a:p>
            <a:endParaRPr lang="en-US" dirty="0"/>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b="0" i="0">
                <a:latin typeface="BrownStd" pitchFamily="2" charset="77"/>
              </a:defRPr>
            </a:lvl1pPr>
          </a:lstStyle>
          <a:p>
            <a:fld id="{A824E543-46F7-4A89-9526-683A4A5A5966}" type="datetimeFigureOut">
              <a:rPr lang="en-US" smtClean="0"/>
              <a:pPr/>
              <a:t>4/30/24</a:t>
            </a:fld>
            <a:endParaRPr lang="en-US" dirty="0"/>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b="0" i="0">
                <a:latin typeface="BrownStd" pitchFamily="2" charset="77"/>
              </a:defRPr>
            </a:lvl1pPr>
          </a:lstStyle>
          <a:p>
            <a:endParaRPr lang="en-US" dirty="0"/>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b="0" i="0">
                <a:latin typeface="BrownStd" pitchFamily="2" charset="77"/>
              </a:defRPr>
            </a:lvl1pPr>
          </a:lstStyle>
          <a:p>
            <a:fld id="{DB060018-31E5-4022-8909-B12C46C2BBD6}" type="slidenum">
              <a:rPr lang="en-US" smtClean="0"/>
              <a:pPr/>
              <a:t>‹#›</a:t>
            </a:fld>
            <a:endParaRPr lang="en-US" dirty="0"/>
          </a:p>
        </p:txBody>
      </p:sp>
    </p:spTree>
    <p:extLst>
      <p:ext uri="{BB962C8B-B14F-4D97-AF65-F5344CB8AC3E}">
        <p14:creationId xmlns:p14="http://schemas.microsoft.com/office/powerpoint/2010/main" val="1481880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BrownStd" pitchFamily="2" charset="77"/>
        <a:ea typeface="+mn-ea"/>
        <a:cs typeface="+mn-cs"/>
      </a:defRPr>
    </a:lvl1pPr>
    <a:lvl2pPr marL="457200" algn="l" defTabSz="914400" rtl="0" eaLnBrk="1" latinLnBrk="0" hangingPunct="1">
      <a:defRPr sz="1200" b="0" i="0" kern="1200">
        <a:solidFill>
          <a:schemeClr val="tx1"/>
        </a:solidFill>
        <a:latin typeface="BrownStd" pitchFamily="2" charset="77"/>
        <a:ea typeface="+mn-ea"/>
        <a:cs typeface="+mn-cs"/>
      </a:defRPr>
    </a:lvl2pPr>
    <a:lvl3pPr marL="914400" algn="l" defTabSz="914400" rtl="0" eaLnBrk="1" latinLnBrk="0" hangingPunct="1">
      <a:defRPr sz="1200" b="0" i="0" kern="1200">
        <a:solidFill>
          <a:schemeClr val="tx1"/>
        </a:solidFill>
        <a:latin typeface="BrownStd" pitchFamily="2" charset="77"/>
        <a:ea typeface="+mn-ea"/>
        <a:cs typeface="+mn-cs"/>
      </a:defRPr>
    </a:lvl3pPr>
    <a:lvl4pPr marL="1371600" algn="l" defTabSz="914400" rtl="0" eaLnBrk="1" latinLnBrk="0" hangingPunct="1">
      <a:defRPr sz="1200" b="0" i="0" kern="1200">
        <a:solidFill>
          <a:schemeClr val="tx1"/>
        </a:solidFill>
        <a:latin typeface="BrownStd" pitchFamily="2" charset="77"/>
        <a:ea typeface="+mn-ea"/>
        <a:cs typeface="+mn-cs"/>
      </a:defRPr>
    </a:lvl4pPr>
    <a:lvl5pPr marL="1828800" algn="l" defTabSz="914400" rtl="0" eaLnBrk="1" latinLnBrk="0" hangingPunct="1">
      <a:defRPr sz="1200" b="0" i="0" kern="1200">
        <a:solidFill>
          <a:schemeClr val="tx1"/>
        </a:solidFill>
        <a:latin typeface="BrownStd" pitchFamily="2"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160" userDrawn="1">
          <p15:clr>
            <a:srgbClr val="F26B43"/>
          </p15:clr>
        </p15:guide>
        <p15:guide id="2" pos="28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5.xml"/><Relationship Id="rId4" Type="http://schemas.openxmlformats.org/officeDocument/2006/relationships/image" Target="../media/image2.png"/></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5.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5.xml"/><Relationship Id="rId4" Type="http://schemas.openxmlformats.org/officeDocument/2006/relationships/image" Target="../media/image2.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2.png"/></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2.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32.jpe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13.png"/></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13.png"/></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2.png"/></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2.png"/></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2.png"/></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2.png"/></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2.png"/></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8.x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8.png"/><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9.xml"/><Relationship Id="rId4" Type="http://schemas.openxmlformats.org/officeDocument/2006/relationships/image" Target="../media/image2.png"/></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jpg"/><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9.xml"/><Relationship Id="rId4" Type="http://schemas.openxmlformats.org/officeDocument/2006/relationships/image" Target="../media/image2.png"/></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0.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1.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3.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3.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3.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2.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3.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3.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74C70A-E6E1-A43D-35D5-646C419960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5" name="Picture 4">
            <a:extLst>
              <a:ext uri="{FF2B5EF4-FFF2-40B4-BE49-F238E27FC236}">
                <a16:creationId xmlns:a16="http://schemas.microsoft.com/office/drawing/2014/main" id="{A7F24CA6-363B-E298-FB93-475F92E0919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79437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 White">
    <p:bg>
      <p:bgPr>
        <a:solidFill>
          <a:srgbClr val="FFFFFF"/>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8938" y="705096"/>
            <a:ext cx="6850252" cy="1739900"/>
          </a:xfrm>
          <a:prstGeom prst="rect">
            <a:avLst/>
          </a:prstGeom>
        </p:spPr>
        <p:txBody>
          <a:bodyPr anchor="t"/>
          <a:lstStyle>
            <a:lvl1pPr marL="0" indent="0">
              <a:buNone/>
              <a:defRPr sz="6000">
                <a:solidFill>
                  <a:schemeClr val="tx1"/>
                </a:solidFill>
                <a:latin typeface="BrownStd" panose="00010500010101010101" pitchFamily="50" charset="0"/>
              </a:defRPr>
            </a:lvl1pPr>
          </a:lstStyle>
          <a:p>
            <a:pPr lvl="0"/>
            <a:r>
              <a:rPr lang="en-US" dirty="0"/>
              <a:t>Presentation title in two lines</a:t>
            </a:r>
          </a:p>
        </p:txBody>
      </p:sp>
      <p:sp>
        <p:nvSpPr>
          <p:cNvPr id="16" name="Text Placeholder 15">
            <a:extLst>
              <a:ext uri="{FF2B5EF4-FFF2-40B4-BE49-F238E27FC236}">
                <a16:creationId xmlns:a16="http://schemas.microsoft.com/office/drawing/2014/main" id="{F7376CDF-13DC-5E56-AC88-326F9D132729}"/>
              </a:ext>
            </a:extLst>
          </p:cNvPr>
          <p:cNvSpPr>
            <a:spLocks noGrp="1"/>
          </p:cNvSpPr>
          <p:nvPr>
            <p:ph type="body" sz="quarter" idx="11" hasCustomPrompt="1"/>
          </p:nvPr>
        </p:nvSpPr>
        <p:spPr>
          <a:xfrm>
            <a:off x="628938" y="2504119"/>
            <a:ext cx="6850251" cy="1130300"/>
          </a:xfrm>
          <a:prstGeom prst="rect">
            <a:avLst/>
          </a:prstGeom>
        </p:spPr>
        <p:txBody>
          <a:bodyPr/>
          <a:lstStyle>
            <a:lvl1pPr marL="0" indent="0">
              <a:buNone/>
              <a:defRPr sz="1800" b="0">
                <a:solidFill>
                  <a:schemeClr val="tx1">
                    <a:lumMod val="75000"/>
                    <a:lumOff val="25000"/>
                  </a:schemeClr>
                </a:solidFill>
              </a:defRPr>
            </a:lvl1pPr>
          </a:lstStyle>
          <a:p>
            <a:pPr lvl="0"/>
            <a:r>
              <a:rPr lang="en-US" dirty="0"/>
              <a:t>Subtitle Text</a:t>
            </a:r>
          </a:p>
        </p:txBody>
      </p:sp>
      <p:pic>
        <p:nvPicPr>
          <p:cNvPr id="2" name="Picture 1" descr="A black and white logo&#10;&#10;Description automatically generated">
            <a:extLst>
              <a:ext uri="{FF2B5EF4-FFF2-40B4-BE49-F238E27FC236}">
                <a16:creationId xmlns:a16="http://schemas.microsoft.com/office/drawing/2014/main" id="{1A6B7970-51A4-4347-150B-42D249FE12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085" y="6550353"/>
            <a:ext cx="731163" cy="176155"/>
          </a:xfrm>
          <a:prstGeom prst="rect">
            <a:avLst/>
          </a:prstGeom>
        </p:spPr>
      </p:pic>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5" name="Picture 4">
            <a:extLst>
              <a:ext uri="{FF2B5EF4-FFF2-40B4-BE49-F238E27FC236}">
                <a16:creationId xmlns:a16="http://schemas.microsoft.com/office/drawing/2014/main" id="{7FABCE80-1953-3DD5-A1FE-2DBE61E3941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3242538615"/>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2"/>
        </a:solidFill>
        <a:effectLst/>
      </p:bgPr>
    </p:bg>
    <p:spTree>
      <p:nvGrpSpPr>
        <p:cNvPr id="1" name=""/>
        <p:cNvGrpSpPr/>
        <p:nvPr/>
      </p:nvGrpSpPr>
      <p:grpSpPr>
        <a:xfrm>
          <a:off x="0" y="0"/>
          <a:ext cx="0" cy="0"/>
          <a:chOff x="0" y="0"/>
          <a:chExt cx="0" cy="0"/>
        </a:xfrm>
      </p:grpSpPr>
      <p:pic>
        <p:nvPicPr>
          <p:cNvPr id="3" name="Picture 2" descr="A blue drop of water&#10;&#10;Description automatically generated">
            <a:extLst>
              <a:ext uri="{FF2B5EF4-FFF2-40B4-BE49-F238E27FC236}">
                <a16:creationId xmlns:a16="http://schemas.microsoft.com/office/drawing/2014/main" id="{DBB007C4-5463-B157-DD16-DEDD7CB9D7E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7019671" y="50309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accent2">
                    <a:lumMod val="7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accent2">
                    <a:lumMod val="7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accent2">
                    <a:lumMod val="7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accent2">
                    <a:lumMod val="7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accent2">
                    <a:lumMod val="7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accent2">
                    <a:lumMod val="20000"/>
                    <a:lumOff val="80000"/>
                  </a:schemeClr>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accent2">
                    <a:lumMod val="20000"/>
                    <a:lumOff val="80000"/>
                  </a:schemeClr>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accent2">
                    <a:lumMod val="20000"/>
                    <a:lumOff val="80000"/>
                  </a:schemeClr>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accent2">
                    <a:lumMod val="20000"/>
                    <a:lumOff val="80000"/>
                  </a:schemeClr>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accent2">
                    <a:lumMod val="20000"/>
                    <a:lumOff val="80000"/>
                  </a:schemeClr>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0" name="Picture 19" descr="A black and white logo&#10;&#10;Description automatically generated">
            <a:extLst>
              <a:ext uri="{FF2B5EF4-FFF2-40B4-BE49-F238E27FC236}">
                <a16:creationId xmlns:a16="http://schemas.microsoft.com/office/drawing/2014/main" id="{02F7A89E-9DDC-9328-DA55-FC63426ADA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73BAD31E-AEE1-C177-ABFA-DA350972BF09}"/>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327FA637-F9F5-6E15-3300-5F573899EDF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364582889"/>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Agenda Green">
    <p:bg>
      <p:bgPr>
        <a:solidFill>
          <a:schemeClr val="accent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A30794-9836-B39E-AE66-25322D7876E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7019671" y="50309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accent3">
                    <a:lumMod val="7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accent3">
                    <a:lumMod val="7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accent3">
                    <a:lumMod val="7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accent3">
                    <a:lumMod val="7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accent3">
                    <a:lumMod val="7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accent3">
                    <a:lumMod val="20000"/>
                    <a:lumOff val="80000"/>
                  </a:schemeClr>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accent3">
                    <a:lumMod val="20000"/>
                    <a:lumOff val="80000"/>
                  </a:schemeClr>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accent3">
                    <a:lumMod val="20000"/>
                    <a:lumOff val="80000"/>
                  </a:schemeClr>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accent3">
                    <a:lumMod val="20000"/>
                    <a:lumOff val="80000"/>
                  </a:schemeClr>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accent3">
                    <a:lumMod val="20000"/>
                    <a:lumOff val="80000"/>
                  </a:schemeClr>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0" name="Picture 19" descr="A black and white logo&#10;&#10;Description automatically generated">
            <a:extLst>
              <a:ext uri="{FF2B5EF4-FFF2-40B4-BE49-F238E27FC236}">
                <a16:creationId xmlns:a16="http://schemas.microsoft.com/office/drawing/2014/main" id="{02F7A89E-9DDC-9328-DA55-FC63426ADA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D552E036-F9B5-9243-8778-9182940E3C2B}"/>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9117C927-5410-A5B4-FE1D-1E7C3A14B8DD}"/>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928204173"/>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Agenda  Yellow">
    <p:bg>
      <p:bgPr>
        <a:solidFill>
          <a:schemeClr val="accent4"/>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C4FF8B-9DA1-3258-F6A0-89D11B29ABD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7019671" y="50309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accent4">
                    <a:lumMod val="7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accent4">
                    <a:lumMod val="7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accent4">
                    <a:lumMod val="7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accent4">
                    <a:lumMod val="7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accent4">
                    <a:lumMod val="7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accent4">
                    <a:lumMod val="50000"/>
                  </a:schemeClr>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accent4">
                    <a:lumMod val="50000"/>
                  </a:schemeClr>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accent4">
                    <a:lumMod val="50000"/>
                  </a:schemeClr>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accent4">
                    <a:lumMod val="50000"/>
                  </a:schemeClr>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accent4">
                    <a:lumMod val="50000"/>
                  </a:schemeClr>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6" name="TextBox 5">
            <a:extLst>
              <a:ext uri="{FF2B5EF4-FFF2-40B4-BE49-F238E27FC236}">
                <a16:creationId xmlns:a16="http://schemas.microsoft.com/office/drawing/2014/main" id="{5FABDFE1-35B5-34B0-FDB2-F824C046E0D3}"/>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81122A7-C3AE-2895-C2ED-4B8F695E8D2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pic>
        <p:nvPicPr>
          <p:cNvPr id="4" name="Picture 3">
            <a:extLst>
              <a:ext uri="{FF2B5EF4-FFF2-40B4-BE49-F238E27FC236}">
                <a16:creationId xmlns:a16="http://schemas.microsoft.com/office/drawing/2014/main" id="{9BA388F4-945B-9817-27AD-EC5E1E6EC4E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2106287898"/>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Agenda Orange">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62206F7-D59D-6D75-7048-3D0ED32EC64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7019671" y="50309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accent5">
                    <a:lumMod val="7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accent5">
                    <a:lumMod val="7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accent5">
                    <a:lumMod val="7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accent5">
                    <a:lumMod val="7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accent5">
                    <a:lumMod val="7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accent5">
                    <a:lumMod val="20000"/>
                    <a:lumOff val="80000"/>
                  </a:schemeClr>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accent5">
                    <a:lumMod val="20000"/>
                    <a:lumOff val="80000"/>
                  </a:schemeClr>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accent5">
                    <a:lumMod val="20000"/>
                    <a:lumOff val="80000"/>
                  </a:schemeClr>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accent5">
                    <a:lumMod val="20000"/>
                    <a:lumOff val="80000"/>
                  </a:schemeClr>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accent5">
                    <a:lumMod val="20000"/>
                    <a:lumOff val="80000"/>
                  </a:schemeClr>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0" name="Picture 19" descr="A black and white logo&#10;&#10;Description automatically generated">
            <a:extLst>
              <a:ext uri="{FF2B5EF4-FFF2-40B4-BE49-F238E27FC236}">
                <a16:creationId xmlns:a16="http://schemas.microsoft.com/office/drawing/2014/main" id="{02F7A89E-9DDC-9328-DA55-FC63426ADA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119875C1-66F5-A6B8-34FE-F01E39AE0CF5}"/>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D01F5E-BFBD-2946-4B39-0D6F63BA9F4E}"/>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632693512"/>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Agenda Red">
    <p:bg>
      <p:bgPr>
        <a:solidFill>
          <a:schemeClr val="accent6"/>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A32415-87F2-78BF-927A-4197069078E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7019671" y="50309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accent6">
                    <a:lumMod val="7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accent6">
                    <a:lumMod val="7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accent6">
                    <a:lumMod val="7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accent6">
                    <a:lumMod val="7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accent6">
                    <a:lumMod val="7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accent6">
                    <a:lumMod val="20000"/>
                    <a:lumOff val="80000"/>
                  </a:schemeClr>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accent6">
                    <a:lumMod val="20000"/>
                    <a:lumOff val="80000"/>
                  </a:schemeClr>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accent6">
                    <a:lumMod val="20000"/>
                    <a:lumOff val="80000"/>
                  </a:schemeClr>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accent6">
                    <a:lumMod val="20000"/>
                    <a:lumOff val="80000"/>
                  </a:schemeClr>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accent6">
                    <a:lumMod val="20000"/>
                    <a:lumOff val="80000"/>
                  </a:schemeClr>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0" name="Picture 19" descr="A black and white logo&#10;&#10;Description automatically generated">
            <a:extLst>
              <a:ext uri="{FF2B5EF4-FFF2-40B4-BE49-F238E27FC236}">
                <a16:creationId xmlns:a16="http://schemas.microsoft.com/office/drawing/2014/main" id="{02F7A89E-9DDC-9328-DA55-FC63426ADA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5FA11E6B-2D4B-3C4A-3277-F4D73CC1E6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AD7450C4-1DFD-B5B9-1E52-48F27CD6506D}"/>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833116702"/>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Agenda Color Gradient">
    <p:bg>
      <p:bgPr>
        <a:gradFill>
          <a:gsLst>
            <a:gs pos="4000">
              <a:schemeClr val="accent4"/>
            </a:gs>
            <a:gs pos="22000">
              <a:schemeClr val="accent5"/>
            </a:gs>
            <a:gs pos="40000">
              <a:schemeClr val="accent6"/>
            </a:gs>
            <a:gs pos="79000">
              <a:schemeClr val="accent2"/>
            </a:gs>
            <a:gs pos="65000">
              <a:schemeClr val="accent1"/>
            </a:gs>
            <a:gs pos="95000">
              <a:schemeClr val="accent3"/>
            </a:gs>
          </a:gsLst>
          <a:lin ang="1800000" scaled="0"/>
        </a:gradFill>
        <a:effectLst/>
      </p:bgPr>
    </p:bg>
    <p:spTree>
      <p:nvGrpSpPr>
        <p:cNvPr id="1" name=""/>
        <p:cNvGrpSpPr/>
        <p:nvPr/>
      </p:nvGrpSpPr>
      <p:grpSpPr>
        <a:xfrm>
          <a:off x="0" y="0"/>
          <a:ext cx="0" cy="0"/>
          <a:chOff x="0" y="0"/>
          <a:chExt cx="0" cy="0"/>
        </a:xfrm>
      </p:grpSpPr>
      <p:pic>
        <p:nvPicPr>
          <p:cNvPr id="4" name="Picture 3" descr="A black and white logo&#10;&#10;Description automatically generated">
            <a:extLst>
              <a:ext uri="{FF2B5EF4-FFF2-40B4-BE49-F238E27FC236}">
                <a16:creationId xmlns:a16="http://schemas.microsoft.com/office/drawing/2014/main" id="{FBD63299-7956-A88C-51A2-02F377CE2C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5" name="Text Placeholder 9">
            <a:extLst>
              <a:ext uri="{FF2B5EF4-FFF2-40B4-BE49-F238E27FC236}">
                <a16:creationId xmlns:a16="http://schemas.microsoft.com/office/drawing/2014/main" id="{8CCC9AC1-CDB8-1693-E94D-BB0C715CDC59}"/>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Agenda</a:t>
            </a:r>
          </a:p>
        </p:txBody>
      </p:sp>
      <p:sp>
        <p:nvSpPr>
          <p:cNvPr id="6" name="Text Placeholder 9">
            <a:extLst>
              <a:ext uri="{FF2B5EF4-FFF2-40B4-BE49-F238E27FC236}">
                <a16:creationId xmlns:a16="http://schemas.microsoft.com/office/drawing/2014/main" id="{16B48670-69C9-B4A9-F846-BD8454C8F7D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tx1">
                    <a:lumMod val="95000"/>
                  </a:schemeClr>
                </a:solidFill>
                <a:latin typeface="BrownStd" panose="00010500010101010101" pitchFamily="50" charset="0"/>
              </a:defRPr>
            </a:lvl1pPr>
          </a:lstStyle>
          <a:p>
            <a:pPr lvl="0"/>
            <a:r>
              <a:rPr lang="en-US" dirty="0"/>
              <a:t>01</a:t>
            </a:r>
          </a:p>
        </p:txBody>
      </p:sp>
      <p:sp>
        <p:nvSpPr>
          <p:cNvPr id="7" name="Text Placeholder 9">
            <a:extLst>
              <a:ext uri="{FF2B5EF4-FFF2-40B4-BE49-F238E27FC236}">
                <a16:creationId xmlns:a16="http://schemas.microsoft.com/office/drawing/2014/main" id="{4431FD01-FB75-D4FD-EAEC-7D65F1EF99CD}"/>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tx1">
                    <a:lumMod val="95000"/>
                  </a:schemeClr>
                </a:solidFill>
                <a:latin typeface="BrownStd" panose="00010500010101010101" pitchFamily="50" charset="0"/>
              </a:defRPr>
            </a:lvl1pPr>
          </a:lstStyle>
          <a:p>
            <a:pPr lvl="0"/>
            <a:r>
              <a:rPr lang="en-US" dirty="0"/>
              <a:t>02</a:t>
            </a:r>
          </a:p>
        </p:txBody>
      </p:sp>
      <p:sp>
        <p:nvSpPr>
          <p:cNvPr id="8" name="Text Placeholder 9">
            <a:extLst>
              <a:ext uri="{FF2B5EF4-FFF2-40B4-BE49-F238E27FC236}">
                <a16:creationId xmlns:a16="http://schemas.microsoft.com/office/drawing/2014/main" id="{BC3DF832-2FE1-344B-4CCB-60E99C926D55}"/>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tx1">
                    <a:lumMod val="95000"/>
                  </a:schemeClr>
                </a:solidFill>
                <a:latin typeface="BrownStd" panose="00010500010101010101" pitchFamily="50" charset="0"/>
              </a:defRPr>
            </a:lvl1pPr>
          </a:lstStyle>
          <a:p>
            <a:pPr lvl="0"/>
            <a:r>
              <a:rPr lang="en-US" dirty="0"/>
              <a:t>03</a:t>
            </a:r>
          </a:p>
        </p:txBody>
      </p:sp>
      <p:sp>
        <p:nvSpPr>
          <p:cNvPr id="10" name="Text Placeholder 9">
            <a:extLst>
              <a:ext uri="{FF2B5EF4-FFF2-40B4-BE49-F238E27FC236}">
                <a16:creationId xmlns:a16="http://schemas.microsoft.com/office/drawing/2014/main" id="{85FB22FA-FC84-7BCF-2CA4-787649911A20}"/>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tx1">
                    <a:lumMod val="95000"/>
                  </a:schemeClr>
                </a:solidFill>
                <a:latin typeface="BrownStd" panose="00010500010101010101" pitchFamily="50" charset="0"/>
              </a:defRPr>
            </a:lvl1pPr>
          </a:lstStyle>
          <a:p>
            <a:pPr lvl="0"/>
            <a:r>
              <a:rPr lang="en-US" dirty="0"/>
              <a:t>04</a:t>
            </a:r>
          </a:p>
        </p:txBody>
      </p:sp>
      <p:sp>
        <p:nvSpPr>
          <p:cNvPr id="11" name="Text Placeholder 9">
            <a:extLst>
              <a:ext uri="{FF2B5EF4-FFF2-40B4-BE49-F238E27FC236}">
                <a16:creationId xmlns:a16="http://schemas.microsoft.com/office/drawing/2014/main" id="{D5CCAEF2-412D-244A-FD07-93DD8C6ADA9D}"/>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tx1">
                    <a:lumMod val="95000"/>
                  </a:schemeClr>
                </a:solidFill>
                <a:latin typeface="BrownStd" panose="00010500010101010101" pitchFamily="50" charset="0"/>
              </a:defRPr>
            </a:lvl1pPr>
          </a:lstStyle>
          <a:p>
            <a:pPr lvl="0"/>
            <a:r>
              <a:rPr lang="en-US" dirty="0"/>
              <a:t>05</a:t>
            </a:r>
          </a:p>
        </p:txBody>
      </p:sp>
      <p:sp>
        <p:nvSpPr>
          <p:cNvPr id="12" name="Text Placeholder 3">
            <a:extLst>
              <a:ext uri="{FF2B5EF4-FFF2-40B4-BE49-F238E27FC236}">
                <a16:creationId xmlns:a16="http://schemas.microsoft.com/office/drawing/2014/main" id="{383747DF-FEC9-F289-20F2-D84E385F8FE9}"/>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tx1"/>
                </a:solidFill>
              </a:defRPr>
            </a:lvl1pPr>
          </a:lstStyle>
          <a:p>
            <a:pPr lvl="0"/>
            <a:r>
              <a:rPr lang="en-US" dirty="0"/>
              <a:t>Agenda item 01</a:t>
            </a:r>
          </a:p>
        </p:txBody>
      </p:sp>
      <p:sp>
        <p:nvSpPr>
          <p:cNvPr id="13" name="Text Placeholder 3">
            <a:extLst>
              <a:ext uri="{FF2B5EF4-FFF2-40B4-BE49-F238E27FC236}">
                <a16:creationId xmlns:a16="http://schemas.microsoft.com/office/drawing/2014/main" id="{F2AF72AD-FA53-A5FB-5771-0F3CF2B45384}"/>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tx1"/>
                </a:solidFill>
              </a:defRPr>
            </a:lvl1pPr>
          </a:lstStyle>
          <a:p>
            <a:pPr lvl="0"/>
            <a:r>
              <a:rPr lang="en-US" dirty="0"/>
              <a:t>Agenda item 01</a:t>
            </a:r>
          </a:p>
        </p:txBody>
      </p:sp>
      <p:sp>
        <p:nvSpPr>
          <p:cNvPr id="14" name="Text Placeholder 3">
            <a:extLst>
              <a:ext uri="{FF2B5EF4-FFF2-40B4-BE49-F238E27FC236}">
                <a16:creationId xmlns:a16="http://schemas.microsoft.com/office/drawing/2014/main" id="{7D5FC7BA-A3AF-5441-9CB5-E61247556E9A}"/>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tx1"/>
                </a:solidFill>
              </a:defRPr>
            </a:lvl1pPr>
          </a:lstStyle>
          <a:p>
            <a:pPr lvl="0"/>
            <a:r>
              <a:rPr lang="en-US" dirty="0"/>
              <a:t>Agenda item 01</a:t>
            </a:r>
          </a:p>
        </p:txBody>
      </p:sp>
      <p:sp>
        <p:nvSpPr>
          <p:cNvPr id="15" name="Text Placeholder 3">
            <a:extLst>
              <a:ext uri="{FF2B5EF4-FFF2-40B4-BE49-F238E27FC236}">
                <a16:creationId xmlns:a16="http://schemas.microsoft.com/office/drawing/2014/main" id="{13C54EF1-7074-4F65-3640-1CF100B03E73}"/>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tx1"/>
                </a:solidFill>
              </a:defRPr>
            </a:lvl1pPr>
          </a:lstStyle>
          <a:p>
            <a:pPr lvl="0"/>
            <a:r>
              <a:rPr lang="en-US" dirty="0"/>
              <a:t>Agenda item 01</a:t>
            </a:r>
          </a:p>
        </p:txBody>
      </p:sp>
      <p:sp>
        <p:nvSpPr>
          <p:cNvPr id="16" name="Text Placeholder 3">
            <a:extLst>
              <a:ext uri="{FF2B5EF4-FFF2-40B4-BE49-F238E27FC236}">
                <a16:creationId xmlns:a16="http://schemas.microsoft.com/office/drawing/2014/main" id="{FE6D7D69-A300-9DFB-C053-9A8BD515A4C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tx1"/>
                </a:solidFill>
              </a:defRPr>
            </a:lvl1pPr>
          </a:lstStyle>
          <a:p>
            <a:pPr lvl="0"/>
            <a:r>
              <a:rPr lang="en-US" dirty="0"/>
              <a:t>Agenda item 01</a:t>
            </a:r>
          </a:p>
        </p:txBody>
      </p:sp>
      <p:sp>
        <p:nvSpPr>
          <p:cNvPr id="17" name="TextBox 16">
            <a:extLst>
              <a:ext uri="{FF2B5EF4-FFF2-40B4-BE49-F238E27FC236}">
                <a16:creationId xmlns:a16="http://schemas.microsoft.com/office/drawing/2014/main" id="{52398E25-4A56-92D4-C5B1-36355A34AB51}"/>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8" name="TextBox 17">
            <a:extLst>
              <a:ext uri="{FF2B5EF4-FFF2-40B4-BE49-F238E27FC236}">
                <a16:creationId xmlns:a16="http://schemas.microsoft.com/office/drawing/2014/main" id="{7F027BB0-98D0-5B43-B6E6-A218D49B2EC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1320268657"/>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chedule Dark Phot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4E3DDC-3837-76FF-5CC0-799738914B7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Schedule</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 name="Text Placeholder 3">
            <a:extLst>
              <a:ext uri="{FF2B5EF4-FFF2-40B4-BE49-F238E27FC236}">
                <a16:creationId xmlns:a16="http://schemas.microsoft.com/office/drawing/2014/main" id="{9573EE68-FD31-6630-02B8-B88210BB35B9}"/>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16" name="Text Placeholder 3">
            <a:extLst>
              <a:ext uri="{FF2B5EF4-FFF2-40B4-BE49-F238E27FC236}">
                <a16:creationId xmlns:a16="http://schemas.microsoft.com/office/drawing/2014/main" id="{9F1D24EA-F8FF-5C58-D054-EC476D87A9B6}"/>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20" name="Text Placeholder 3">
            <a:extLst>
              <a:ext uri="{FF2B5EF4-FFF2-40B4-BE49-F238E27FC236}">
                <a16:creationId xmlns:a16="http://schemas.microsoft.com/office/drawing/2014/main" id="{23B74BFB-70A9-D8A2-0976-09598265B71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1" name="Text Placeholder 3">
            <a:extLst>
              <a:ext uri="{FF2B5EF4-FFF2-40B4-BE49-F238E27FC236}">
                <a16:creationId xmlns:a16="http://schemas.microsoft.com/office/drawing/2014/main" id="{96A80509-2945-17CD-F383-1AD52BD27B77}"/>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22" name="Text Placeholder 3">
            <a:extLst>
              <a:ext uri="{FF2B5EF4-FFF2-40B4-BE49-F238E27FC236}">
                <a16:creationId xmlns:a16="http://schemas.microsoft.com/office/drawing/2014/main" id="{E241072B-A0CF-6ECF-8088-6F46F5E15BE6}"/>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26" name="Text Placeholder 3">
            <a:extLst>
              <a:ext uri="{FF2B5EF4-FFF2-40B4-BE49-F238E27FC236}">
                <a16:creationId xmlns:a16="http://schemas.microsoft.com/office/drawing/2014/main" id="{086A02E4-3C4A-4A83-8D56-FFB2126EBF32}"/>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7" name="Text Placeholder 3">
            <a:extLst>
              <a:ext uri="{FF2B5EF4-FFF2-40B4-BE49-F238E27FC236}">
                <a16:creationId xmlns:a16="http://schemas.microsoft.com/office/drawing/2014/main" id="{BA913B21-E617-4AA8-6185-F1F206B3AD20}"/>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28" name="Text Placeholder 3">
            <a:extLst>
              <a:ext uri="{FF2B5EF4-FFF2-40B4-BE49-F238E27FC236}">
                <a16:creationId xmlns:a16="http://schemas.microsoft.com/office/drawing/2014/main" id="{45151713-294E-C6AC-1B96-7A173687D712}"/>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29" name="Text Placeholder 3">
            <a:extLst>
              <a:ext uri="{FF2B5EF4-FFF2-40B4-BE49-F238E27FC236}">
                <a16:creationId xmlns:a16="http://schemas.microsoft.com/office/drawing/2014/main" id="{A3B88941-87F0-45F3-BBD8-641D3AD4EC21}"/>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0" name="Text Placeholder 3">
            <a:extLst>
              <a:ext uri="{FF2B5EF4-FFF2-40B4-BE49-F238E27FC236}">
                <a16:creationId xmlns:a16="http://schemas.microsoft.com/office/drawing/2014/main" id="{20FE035B-6B7D-CD1F-7F80-350968C1896D}"/>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31" name="Text Placeholder 3">
            <a:extLst>
              <a:ext uri="{FF2B5EF4-FFF2-40B4-BE49-F238E27FC236}">
                <a16:creationId xmlns:a16="http://schemas.microsoft.com/office/drawing/2014/main" id="{BA499A48-25A0-B2AA-F210-7144313321C5}"/>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35" name="Text Placeholder 3">
            <a:extLst>
              <a:ext uri="{FF2B5EF4-FFF2-40B4-BE49-F238E27FC236}">
                <a16:creationId xmlns:a16="http://schemas.microsoft.com/office/drawing/2014/main" id="{BB2392E1-7090-3B2B-1557-CC76E20C9561}"/>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6" name="Text Placeholder 3">
            <a:extLst>
              <a:ext uri="{FF2B5EF4-FFF2-40B4-BE49-F238E27FC236}">
                <a16:creationId xmlns:a16="http://schemas.microsoft.com/office/drawing/2014/main" id="{81629633-C7C0-C998-489D-3C3A1CC362F7}"/>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37" name="Text Placeholder 3">
            <a:extLst>
              <a:ext uri="{FF2B5EF4-FFF2-40B4-BE49-F238E27FC236}">
                <a16:creationId xmlns:a16="http://schemas.microsoft.com/office/drawing/2014/main" id="{5998A025-D001-169F-7CDC-B6660D3B092F}"/>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38" name="Text Placeholder 3">
            <a:extLst>
              <a:ext uri="{FF2B5EF4-FFF2-40B4-BE49-F238E27FC236}">
                <a16:creationId xmlns:a16="http://schemas.microsoft.com/office/drawing/2014/main" id="{82302CB4-EFDA-0076-03E2-EE33EBE5D9C1}"/>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9" name="Text Placeholder 3">
            <a:extLst>
              <a:ext uri="{FF2B5EF4-FFF2-40B4-BE49-F238E27FC236}">
                <a16:creationId xmlns:a16="http://schemas.microsoft.com/office/drawing/2014/main" id="{B6E7122A-21DB-5716-4501-1C9F7C304B79}"/>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40" name="Text Placeholder 3">
            <a:extLst>
              <a:ext uri="{FF2B5EF4-FFF2-40B4-BE49-F238E27FC236}">
                <a16:creationId xmlns:a16="http://schemas.microsoft.com/office/drawing/2014/main" id="{10A4DD90-1009-EAA7-0D01-66298F1F25E0}"/>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41" name="Text Placeholder 3">
            <a:extLst>
              <a:ext uri="{FF2B5EF4-FFF2-40B4-BE49-F238E27FC236}">
                <a16:creationId xmlns:a16="http://schemas.microsoft.com/office/drawing/2014/main" id="{13D8E90D-2CDF-1150-FE74-22ADE789764D}"/>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2" name="Text Placeholder 3">
            <a:extLst>
              <a:ext uri="{FF2B5EF4-FFF2-40B4-BE49-F238E27FC236}">
                <a16:creationId xmlns:a16="http://schemas.microsoft.com/office/drawing/2014/main" id="{B133B8A4-56AB-DEF8-0B0B-D78DC98A97B4}"/>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43" name="Text Placeholder 3">
            <a:extLst>
              <a:ext uri="{FF2B5EF4-FFF2-40B4-BE49-F238E27FC236}">
                <a16:creationId xmlns:a16="http://schemas.microsoft.com/office/drawing/2014/main" id="{83AFE75F-CCB3-20E4-8351-A824E16B40AE}"/>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44" name="Text Placeholder 3">
            <a:extLst>
              <a:ext uri="{FF2B5EF4-FFF2-40B4-BE49-F238E27FC236}">
                <a16:creationId xmlns:a16="http://schemas.microsoft.com/office/drawing/2014/main" id="{CBC83F05-A728-2BBE-B564-12E1A205754D}"/>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5" name="Text Placeholder 3">
            <a:extLst>
              <a:ext uri="{FF2B5EF4-FFF2-40B4-BE49-F238E27FC236}">
                <a16:creationId xmlns:a16="http://schemas.microsoft.com/office/drawing/2014/main" id="{F133A619-EC8D-5E80-BE3D-C8F27EB39BBB}"/>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46" name="Text Placeholder 3">
            <a:extLst>
              <a:ext uri="{FF2B5EF4-FFF2-40B4-BE49-F238E27FC236}">
                <a16:creationId xmlns:a16="http://schemas.microsoft.com/office/drawing/2014/main" id="{94452D63-4A27-CE12-385B-2DA2516E3E4E}"/>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A3B797C8-5A35-597A-06A7-32D4E102935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87FDF2F6-9AB3-411B-8A98-A789442D927C}"/>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B4697931-ABF6-882B-D233-4CD95B689C7A}"/>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655843609"/>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chedule White">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3BF3B876-23A3-7191-3F61-1A9F691374D2}"/>
              </a:ext>
            </a:extLst>
          </p:cNvPr>
          <p:cNvSpPr/>
          <p:nvPr userDrawn="1"/>
        </p:nvSpPr>
        <p:spPr>
          <a:xfrm>
            <a:off x="6244840" y="0"/>
            <a:ext cx="5789814" cy="4033465"/>
          </a:xfrm>
          <a:custGeom>
            <a:avLst/>
            <a:gdLst>
              <a:gd name="connsiteX0" fmla="*/ 2988128 w 5306785"/>
              <a:gd name="connsiteY0" fmla="*/ 3314700 h 3429000"/>
              <a:gd name="connsiteX1" fmla="*/ 5306785 w 5306785"/>
              <a:gd name="connsiteY1" fmla="*/ 0 h 3429000"/>
              <a:gd name="connsiteX2" fmla="*/ 1583871 w 5306785"/>
              <a:gd name="connsiteY2" fmla="*/ 0 h 3429000"/>
              <a:gd name="connsiteX3" fmla="*/ 604157 w 5306785"/>
              <a:gd name="connsiteY3" fmla="*/ 342900 h 3429000"/>
              <a:gd name="connsiteX4" fmla="*/ 0 w 5306785"/>
              <a:gd name="connsiteY4" fmla="*/ 3429000 h 3429000"/>
              <a:gd name="connsiteX5" fmla="*/ 2988128 w 5306785"/>
              <a:gd name="connsiteY5" fmla="*/ 3314700 h 3429000"/>
              <a:gd name="connsiteX0" fmla="*/ 3387515 w 5706172"/>
              <a:gd name="connsiteY0" fmla="*/ 3314700 h 3429000"/>
              <a:gd name="connsiteX1" fmla="*/ 5706172 w 5706172"/>
              <a:gd name="connsiteY1" fmla="*/ 0 h 3429000"/>
              <a:gd name="connsiteX2" fmla="*/ 1983258 w 5706172"/>
              <a:gd name="connsiteY2" fmla="*/ 0 h 3429000"/>
              <a:gd name="connsiteX3" fmla="*/ 1003544 w 5706172"/>
              <a:gd name="connsiteY3" fmla="*/ 342900 h 3429000"/>
              <a:gd name="connsiteX4" fmla="*/ 399387 w 5706172"/>
              <a:gd name="connsiteY4" fmla="*/ 3429000 h 3429000"/>
              <a:gd name="connsiteX5" fmla="*/ 3387515 w 5706172"/>
              <a:gd name="connsiteY5" fmla="*/ 3314700 h 3429000"/>
              <a:gd name="connsiteX0" fmla="*/ 3561834 w 5880491"/>
              <a:gd name="connsiteY0" fmla="*/ 3314700 h 3429000"/>
              <a:gd name="connsiteX1" fmla="*/ 5880491 w 5880491"/>
              <a:gd name="connsiteY1" fmla="*/ 0 h 3429000"/>
              <a:gd name="connsiteX2" fmla="*/ 2157577 w 5880491"/>
              <a:gd name="connsiteY2" fmla="*/ 0 h 3429000"/>
              <a:gd name="connsiteX3" fmla="*/ 1177863 w 5880491"/>
              <a:gd name="connsiteY3" fmla="*/ 342900 h 3429000"/>
              <a:gd name="connsiteX4" fmla="*/ 573706 w 5880491"/>
              <a:gd name="connsiteY4" fmla="*/ 3429000 h 3429000"/>
              <a:gd name="connsiteX5" fmla="*/ 3561834 w 5880491"/>
              <a:gd name="connsiteY5" fmla="*/ 3314700 h 3429000"/>
              <a:gd name="connsiteX0" fmla="*/ 3471157 w 5789814"/>
              <a:gd name="connsiteY0" fmla="*/ 3314700 h 3429000"/>
              <a:gd name="connsiteX1" fmla="*/ 5789814 w 5789814"/>
              <a:gd name="connsiteY1" fmla="*/ 0 h 3429000"/>
              <a:gd name="connsiteX2" fmla="*/ 2066900 w 5789814"/>
              <a:gd name="connsiteY2" fmla="*/ 0 h 3429000"/>
              <a:gd name="connsiteX3" fmla="*/ 1087186 w 5789814"/>
              <a:gd name="connsiteY3" fmla="*/ 342900 h 3429000"/>
              <a:gd name="connsiteX4" fmla="*/ 483029 w 5789814"/>
              <a:gd name="connsiteY4" fmla="*/ 3429000 h 3429000"/>
              <a:gd name="connsiteX5" fmla="*/ 3471157 w 5789814"/>
              <a:gd name="connsiteY5" fmla="*/ 3314700 h 3429000"/>
              <a:gd name="connsiteX0" fmla="*/ 3471157 w 5789814"/>
              <a:gd name="connsiteY0" fmla="*/ 3314700 h 3782125"/>
              <a:gd name="connsiteX1" fmla="*/ 5789814 w 5789814"/>
              <a:gd name="connsiteY1" fmla="*/ 0 h 3782125"/>
              <a:gd name="connsiteX2" fmla="*/ 2066900 w 5789814"/>
              <a:gd name="connsiteY2" fmla="*/ 0 h 3782125"/>
              <a:gd name="connsiteX3" fmla="*/ 1087186 w 5789814"/>
              <a:gd name="connsiteY3" fmla="*/ 342900 h 3782125"/>
              <a:gd name="connsiteX4" fmla="*/ 483029 w 5789814"/>
              <a:gd name="connsiteY4" fmla="*/ 3429000 h 3782125"/>
              <a:gd name="connsiteX5" fmla="*/ 3471157 w 5789814"/>
              <a:gd name="connsiteY5" fmla="*/ 3314700 h 3782125"/>
              <a:gd name="connsiteX0" fmla="*/ 3471157 w 5789814"/>
              <a:gd name="connsiteY0" fmla="*/ 3314700 h 4021013"/>
              <a:gd name="connsiteX1" fmla="*/ 5789814 w 5789814"/>
              <a:gd name="connsiteY1" fmla="*/ 0 h 4021013"/>
              <a:gd name="connsiteX2" fmla="*/ 2066900 w 5789814"/>
              <a:gd name="connsiteY2" fmla="*/ 0 h 4021013"/>
              <a:gd name="connsiteX3" fmla="*/ 1087186 w 5789814"/>
              <a:gd name="connsiteY3" fmla="*/ 342900 h 4021013"/>
              <a:gd name="connsiteX4" fmla="*/ 483029 w 5789814"/>
              <a:gd name="connsiteY4" fmla="*/ 3429000 h 4021013"/>
              <a:gd name="connsiteX5" fmla="*/ 3471157 w 5789814"/>
              <a:gd name="connsiteY5" fmla="*/ 3314700 h 4021013"/>
              <a:gd name="connsiteX0" fmla="*/ 3471157 w 5789814"/>
              <a:gd name="connsiteY0" fmla="*/ 3314700 h 4033465"/>
              <a:gd name="connsiteX1" fmla="*/ 5789814 w 5789814"/>
              <a:gd name="connsiteY1" fmla="*/ 0 h 4033465"/>
              <a:gd name="connsiteX2" fmla="*/ 2066900 w 5789814"/>
              <a:gd name="connsiteY2" fmla="*/ 0 h 4033465"/>
              <a:gd name="connsiteX3" fmla="*/ 1087186 w 5789814"/>
              <a:gd name="connsiteY3" fmla="*/ 342900 h 4033465"/>
              <a:gd name="connsiteX4" fmla="*/ 483029 w 5789814"/>
              <a:gd name="connsiteY4" fmla="*/ 3429000 h 4033465"/>
              <a:gd name="connsiteX5" fmla="*/ 3471157 w 5789814"/>
              <a:gd name="connsiteY5" fmla="*/ 3314700 h 40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89814" h="4033465">
                <a:moveTo>
                  <a:pt x="3471157" y="3314700"/>
                </a:moveTo>
                <a:lnTo>
                  <a:pt x="5789814" y="0"/>
                </a:lnTo>
                <a:lnTo>
                  <a:pt x="2066900" y="0"/>
                </a:lnTo>
                <a:lnTo>
                  <a:pt x="1087186" y="342900"/>
                </a:lnTo>
                <a:cubicBezTo>
                  <a:pt x="-649086" y="1306285"/>
                  <a:pt x="129244" y="3135086"/>
                  <a:pt x="483029" y="3429000"/>
                </a:cubicBezTo>
                <a:cubicBezTo>
                  <a:pt x="1185158" y="4158343"/>
                  <a:pt x="2475114" y="4348844"/>
                  <a:pt x="3471157" y="3314700"/>
                </a:cubicBezTo>
                <a:close/>
              </a:path>
            </a:pathLst>
          </a:cu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Schedule</a:t>
            </a:r>
          </a:p>
        </p:txBody>
      </p:sp>
      <p:sp>
        <p:nvSpPr>
          <p:cNvPr id="4" name="TextBox 3">
            <a:extLst>
              <a:ext uri="{FF2B5EF4-FFF2-40B4-BE49-F238E27FC236}">
                <a16:creationId xmlns:a16="http://schemas.microsoft.com/office/drawing/2014/main" id="{3DAEB482-0880-0D4C-E5C1-29FF38BBE022}"/>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5" name="TextBox 4">
            <a:extLst>
              <a:ext uri="{FF2B5EF4-FFF2-40B4-BE49-F238E27FC236}">
                <a16:creationId xmlns:a16="http://schemas.microsoft.com/office/drawing/2014/main" id="{9F697787-78C0-FD90-8D40-A19ACB6FB035}"/>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tx1">
                    <a:lumMod val="90000"/>
                    <a:lumOff val="10000"/>
                  </a:schemeClr>
                </a:solidFill>
              </a:defRPr>
            </a:lvl1pPr>
          </a:lstStyle>
          <a:p>
            <a:pPr lvl="0"/>
            <a:r>
              <a:rPr lang="en-US" dirty="0"/>
              <a:t>Session Title</a:t>
            </a:r>
          </a:p>
        </p:txBody>
      </p:sp>
      <p:sp>
        <p:nvSpPr>
          <p:cNvPr id="2" name="Text Placeholder 3">
            <a:extLst>
              <a:ext uri="{FF2B5EF4-FFF2-40B4-BE49-F238E27FC236}">
                <a16:creationId xmlns:a16="http://schemas.microsoft.com/office/drawing/2014/main" id="{9573EE68-FD31-6630-02B8-B88210BB35B9}"/>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9:00 AM</a:t>
            </a:r>
          </a:p>
        </p:txBody>
      </p:sp>
      <p:sp>
        <p:nvSpPr>
          <p:cNvPr id="16" name="Text Placeholder 3">
            <a:extLst>
              <a:ext uri="{FF2B5EF4-FFF2-40B4-BE49-F238E27FC236}">
                <a16:creationId xmlns:a16="http://schemas.microsoft.com/office/drawing/2014/main" id="{9F1D24EA-F8FF-5C58-D054-EC476D87A9B6}"/>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Location / Presenter</a:t>
            </a:r>
          </a:p>
        </p:txBody>
      </p:sp>
      <p:sp>
        <p:nvSpPr>
          <p:cNvPr id="20" name="Text Placeholder 3">
            <a:extLst>
              <a:ext uri="{FF2B5EF4-FFF2-40B4-BE49-F238E27FC236}">
                <a16:creationId xmlns:a16="http://schemas.microsoft.com/office/drawing/2014/main" id="{23B74BFB-70A9-D8A2-0976-09598265B71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tx1">
                    <a:lumMod val="90000"/>
                    <a:lumOff val="10000"/>
                  </a:schemeClr>
                </a:solidFill>
              </a:defRPr>
            </a:lvl1pPr>
          </a:lstStyle>
          <a:p>
            <a:pPr lvl="0"/>
            <a:r>
              <a:rPr lang="en-US" dirty="0"/>
              <a:t>Session Title</a:t>
            </a:r>
          </a:p>
        </p:txBody>
      </p:sp>
      <p:sp>
        <p:nvSpPr>
          <p:cNvPr id="21" name="Text Placeholder 3">
            <a:extLst>
              <a:ext uri="{FF2B5EF4-FFF2-40B4-BE49-F238E27FC236}">
                <a16:creationId xmlns:a16="http://schemas.microsoft.com/office/drawing/2014/main" id="{96A80509-2945-17CD-F383-1AD52BD27B77}"/>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9:00 AM</a:t>
            </a:r>
          </a:p>
        </p:txBody>
      </p:sp>
      <p:sp>
        <p:nvSpPr>
          <p:cNvPr id="22" name="Text Placeholder 3">
            <a:extLst>
              <a:ext uri="{FF2B5EF4-FFF2-40B4-BE49-F238E27FC236}">
                <a16:creationId xmlns:a16="http://schemas.microsoft.com/office/drawing/2014/main" id="{E241072B-A0CF-6ECF-8088-6F46F5E15BE6}"/>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Location / Presenter</a:t>
            </a:r>
          </a:p>
        </p:txBody>
      </p:sp>
      <p:sp>
        <p:nvSpPr>
          <p:cNvPr id="26" name="Text Placeholder 3">
            <a:extLst>
              <a:ext uri="{FF2B5EF4-FFF2-40B4-BE49-F238E27FC236}">
                <a16:creationId xmlns:a16="http://schemas.microsoft.com/office/drawing/2014/main" id="{086A02E4-3C4A-4A83-8D56-FFB2126EBF32}"/>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tx1">
                    <a:lumMod val="90000"/>
                    <a:lumOff val="10000"/>
                  </a:schemeClr>
                </a:solidFill>
              </a:defRPr>
            </a:lvl1pPr>
          </a:lstStyle>
          <a:p>
            <a:pPr lvl="0"/>
            <a:r>
              <a:rPr lang="en-US" dirty="0"/>
              <a:t>Session Title</a:t>
            </a:r>
          </a:p>
        </p:txBody>
      </p:sp>
      <p:sp>
        <p:nvSpPr>
          <p:cNvPr id="27" name="Text Placeholder 3">
            <a:extLst>
              <a:ext uri="{FF2B5EF4-FFF2-40B4-BE49-F238E27FC236}">
                <a16:creationId xmlns:a16="http://schemas.microsoft.com/office/drawing/2014/main" id="{BA913B21-E617-4AA8-6185-F1F206B3AD20}"/>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9:00 AM</a:t>
            </a:r>
          </a:p>
        </p:txBody>
      </p:sp>
      <p:sp>
        <p:nvSpPr>
          <p:cNvPr id="28" name="Text Placeholder 3">
            <a:extLst>
              <a:ext uri="{FF2B5EF4-FFF2-40B4-BE49-F238E27FC236}">
                <a16:creationId xmlns:a16="http://schemas.microsoft.com/office/drawing/2014/main" id="{45151713-294E-C6AC-1B96-7A173687D712}"/>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Location / Presenter</a:t>
            </a:r>
          </a:p>
        </p:txBody>
      </p:sp>
      <p:sp>
        <p:nvSpPr>
          <p:cNvPr id="29" name="Text Placeholder 3">
            <a:extLst>
              <a:ext uri="{FF2B5EF4-FFF2-40B4-BE49-F238E27FC236}">
                <a16:creationId xmlns:a16="http://schemas.microsoft.com/office/drawing/2014/main" id="{A3B88941-87F0-45F3-BBD8-641D3AD4EC21}"/>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tx1">
                    <a:lumMod val="90000"/>
                    <a:lumOff val="10000"/>
                  </a:schemeClr>
                </a:solidFill>
              </a:defRPr>
            </a:lvl1pPr>
          </a:lstStyle>
          <a:p>
            <a:pPr lvl="0"/>
            <a:r>
              <a:rPr lang="en-US" dirty="0"/>
              <a:t>Session Title</a:t>
            </a:r>
          </a:p>
        </p:txBody>
      </p:sp>
      <p:sp>
        <p:nvSpPr>
          <p:cNvPr id="30" name="Text Placeholder 3">
            <a:extLst>
              <a:ext uri="{FF2B5EF4-FFF2-40B4-BE49-F238E27FC236}">
                <a16:creationId xmlns:a16="http://schemas.microsoft.com/office/drawing/2014/main" id="{20FE035B-6B7D-CD1F-7F80-350968C1896D}"/>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9:00 AM</a:t>
            </a:r>
          </a:p>
        </p:txBody>
      </p:sp>
      <p:sp>
        <p:nvSpPr>
          <p:cNvPr id="31" name="Text Placeholder 3">
            <a:extLst>
              <a:ext uri="{FF2B5EF4-FFF2-40B4-BE49-F238E27FC236}">
                <a16:creationId xmlns:a16="http://schemas.microsoft.com/office/drawing/2014/main" id="{BA499A48-25A0-B2AA-F210-7144313321C5}"/>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Location / Presenter</a:t>
            </a:r>
          </a:p>
        </p:txBody>
      </p:sp>
      <p:sp>
        <p:nvSpPr>
          <p:cNvPr id="35" name="Text Placeholder 3">
            <a:extLst>
              <a:ext uri="{FF2B5EF4-FFF2-40B4-BE49-F238E27FC236}">
                <a16:creationId xmlns:a16="http://schemas.microsoft.com/office/drawing/2014/main" id="{BB2392E1-7090-3B2B-1557-CC76E20C9561}"/>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tx1">
                    <a:lumMod val="90000"/>
                    <a:lumOff val="10000"/>
                  </a:schemeClr>
                </a:solidFill>
              </a:defRPr>
            </a:lvl1pPr>
          </a:lstStyle>
          <a:p>
            <a:pPr lvl="0"/>
            <a:r>
              <a:rPr lang="en-US" dirty="0"/>
              <a:t>Session Title</a:t>
            </a:r>
          </a:p>
        </p:txBody>
      </p:sp>
      <p:sp>
        <p:nvSpPr>
          <p:cNvPr id="36" name="Text Placeholder 3">
            <a:extLst>
              <a:ext uri="{FF2B5EF4-FFF2-40B4-BE49-F238E27FC236}">
                <a16:creationId xmlns:a16="http://schemas.microsoft.com/office/drawing/2014/main" id="{81629633-C7C0-C998-489D-3C3A1CC362F7}"/>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9:00 AM</a:t>
            </a:r>
          </a:p>
        </p:txBody>
      </p:sp>
      <p:sp>
        <p:nvSpPr>
          <p:cNvPr id="37" name="Text Placeholder 3">
            <a:extLst>
              <a:ext uri="{FF2B5EF4-FFF2-40B4-BE49-F238E27FC236}">
                <a16:creationId xmlns:a16="http://schemas.microsoft.com/office/drawing/2014/main" id="{5998A025-D001-169F-7CDC-B6660D3B092F}"/>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Location / Presenter</a:t>
            </a:r>
          </a:p>
        </p:txBody>
      </p:sp>
      <p:sp>
        <p:nvSpPr>
          <p:cNvPr id="38" name="Text Placeholder 3">
            <a:extLst>
              <a:ext uri="{FF2B5EF4-FFF2-40B4-BE49-F238E27FC236}">
                <a16:creationId xmlns:a16="http://schemas.microsoft.com/office/drawing/2014/main" id="{82302CB4-EFDA-0076-03E2-EE33EBE5D9C1}"/>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tx1">
                    <a:lumMod val="90000"/>
                    <a:lumOff val="10000"/>
                  </a:schemeClr>
                </a:solidFill>
              </a:defRPr>
            </a:lvl1pPr>
          </a:lstStyle>
          <a:p>
            <a:pPr lvl="0"/>
            <a:r>
              <a:rPr lang="en-US" dirty="0"/>
              <a:t>Session Title</a:t>
            </a:r>
          </a:p>
        </p:txBody>
      </p:sp>
      <p:sp>
        <p:nvSpPr>
          <p:cNvPr id="39" name="Text Placeholder 3">
            <a:extLst>
              <a:ext uri="{FF2B5EF4-FFF2-40B4-BE49-F238E27FC236}">
                <a16:creationId xmlns:a16="http://schemas.microsoft.com/office/drawing/2014/main" id="{B6E7122A-21DB-5716-4501-1C9F7C304B79}"/>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9:00 AM</a:t>
            </a:r>
          </a:p>
        </p:txBody>
      </p:sp>
      <p:sp>
        <p:nvSpPr>
          <p:cNvPr id="40" name="Text Placeholder 3">
            <a:extLst>
              <a:ext uri="{FF2B5EF4-FFF2-40B4-BE49-F238E27FC236}">
                <a16:creationId xmlns:a16="http://schemas.microsoft.com/office/drawing/2014/main" id="{10A4DD90-1009-EAA7-0D01-66298F1F25E0}"/>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Location / Presenter</a:t>
            </a:r>
          </a:p>
        </p:txBody>
      </p:sp>
      <p:sp>
        <p:nvSpPr>
          <p:cNvPr id="41" name="Text Placeholder 3">
            <a:extLst>
              <a:ext uri="{FF2B5EF4-FFF2-40B4-BE49-F238E27FC236}">
                <a16:creationId xmlns:a16="http://schemas.microsoft.com/office/drawing/2014/main" id="{13D8E90D-2CDF-1150-FE74-22ADE789764D}"/>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tx1">
                    <a:lumMod val="90000"/>
                    <a:lumOff val="10000"/>
                  </a:schemeClr>
                </a:solidFill>
              </a:defRPr>
            </a:lvl1pPr>
          </a:lstStyle>
          <a:p>
            <a:pPr lvl="0"/>
            <a:r>
              <a:rPr lang="en-US" dirty="0"/>
              <a:t>Session Title</a:t>
            </a:r>
          </a:p>
        </p:txBody>
      </p:sp>
      <p:sp>
        <p:nvSpPr>
          <p:cNvPr id="42" name="Text Placeholder 3">
            <a:extLst>
              <a:ext uri="{FF2B5EF4-FFF2-40B4-BE49-F238E27FC236}">
                <a16:creationId xmlns:a16="http://schemas.microsoft.com/office/drawing/2014/main" id="{B133B8A4-56AB-DEF8-0B0B-D78DC98A97B4}"/>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9:00 AM</a:t>
            </a:r>
          </a:p>
        </p:txBody>
      </p:sp>
      <p:sp>
        <p:nvSpPr>
          <p:cNvPr id="43" name="Text Placeholder 3">
            <a:extLst>
              <a:ext uri="{FF2B5EF4-FFF2-40B4-BE49-F238E27FC236}">
                <a16:creationId xmlns:a16="http://schemas.microsoft.com/office/drawing/2014/main" id="{83AFE75F-CCB3-20E4-8351-A824E16B40AE}"/>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Location / Presenter</a:t>
            </a:r>
          </a:p>
        </p:txBody>
      </p:sp>
      <p:sp>
        <p:nvSpPr>
          <p:cNvPr id="44" name="Text Placeholder 3">
            <a:extLst>
              <a:ext uri="{FF2B5EF4-FFF2-40B4-BE49-F238E27FC236}">
                <a16:creationId xmlns:a16="http://schemas.microsoft.com/office/drawing/2014/main" id="{CBC83F05-A728-2BBE-B564-12E1A205754D}"/>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tx1">
                    <a:lumMod val="90000"/>
                    <a:lumOff val="10000"/>
                  </a:schemeClr>
                </a:solidFill>
              </a:defRPr>
            </a:lvl1pPr>
          </a:lstStyle>
          <a:p>
            <a:pPr lvl="0"/>
            <a:r>
              <a:rPr lang="en-US" dirty="0"/>
              <a:t>Session Title</a:t>
            </a:r>
          </a:p>
        </p:txBody>
      </p:sp>
      <p:sp>
        <p:nvSpPr>
          <p:cNvPr id="45" name="Text Placeholder 3">
            <a:extLst>
              <a:ext uri="{FF2B5EF4-FFF2-40B4-BE49-F238E27FC236}">
                <a16:creationId xmlns:a16="http://schemas.microsoft.com/office/drawing/2014/main" id="{F133A619-EC8D-5E80-BE3D-C8F27EB39BBB}"/>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9:00 AM</a:t>
            </a:r>
          </a:p>
        </p:txBody>
      </p:sp>
      <p:sp>
        <p:nvSpPr>
          <p:cNvPr id="46" name="Text Placeholder 3">
            <a:extLst>
              <a:ext uri="{FF2B5EF4-FFF2-40B4-BE49-F238E27FC236}">
                <a16:creationId xmlns:a16="http://schemas.microsoft.com/office/drawing/2014/main" id="{94452D63-4A27-CE12-385B-2DA2516E3E4E}"/>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bg1">
                    <a:lumMod val="50000"/>
                  </a:schemeClr>
                </a:solidFill>
              </a:defRPr>
            </a:lvl1pPr>
          </a:lstStyle>
          <a:p>
            <a:pPr lvl="0"/>
            <a:r>
              <a:rPr lang="en-US" dirty="0"/>
              <a:t>Location / Presenter</a:t>
            </a:r>
          </a:p>
        </p:txBody>
      </p: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9" name="Picture 8">
            <a:extLst>
              <a:ext uri="{FF2B5EF4-FFF2-40B4-BE49-F238E27FC236}">
                <a16:creationId xmlns:a16="http://schemas.microsoft.com/office/drawing/2014/main" id="{BF61A2F8-4A09-F924-BBD1-9E857E32EDE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1694654121"/>
      </p:ext>
    </p:extLst>
  </p:cSld>
  <p:clrMapOvr>
    <a:masterClrMapping/>
  </p:clrMapOvr>
  <p:hf sldNum="0" hdr="0"/>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chedule Purpl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2E17B6-CFD5-8F09-A8AD-6F00BE82027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10747" y="-1702676"/>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Schedule</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 name="Text Placeholder 3">
            <a:extLst>
              <a:ext uri="{FF2B5EF4-FFF2-40B4-BE49-F238E27FC236}">
                <a16:creationId xmlns:a16="http://schemas.microsoft.com/office/drawing/2014/main" id="{9573EE68-FD31-6630-02B8-B88210BB35B9}"/>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16" name="Text Placeholder 3">
            <a:extLst>
              <a:ext uri="{FF2B5EF4-FFF2-40B4-BE49-F238E27FC236}">
                <a16:creationId xmlns:a16="http://schemas.microsoft.com/office/drawing/2014/main" id="{9F1D24EA-F8FF-5C58-D054-EC476D87A9B6}"/>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20" name="Text Placeholder 3">
            <a:extLst>
              <a:ext uri="{FF2B5EF4-FFF2-40B4-BE49-F238E27FC236}">
                <a16:creationId xmlns:a16="http://schemas.microsoft.com/office/drawing/2014/main" id="{23B74BFB-70A9-D8A2-0976-09598265B71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1" name="Text Placeholder 3">
            <a:extLst>
              <a:ext uri="{FF2B5EF4-FFF2-40B4-BE49-F238E27FC236}">
                <a16:creationId xmlns:a16="http://schemas.microsoft.com/office/drawing/2014/main" id="{96A80509-2945-17CD-F383-1AD52BD27B77}"/>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22" name="Text Placeholder 3">
            <a:extLst>
              <a:ext uri="{FF2B5EF4-FFF2-40B4-BE49-F238E27FC236}">
                <a16:creationId xmlns:a16="http://schemas.microsoft.com/office/drawing/2014/main" id="{E241072B-A0CF-6ECF-8088-6F46F5E15BE6}"/>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26" name="Text Placeholder 3">
            <a:extLst>
              <a:ext uri="{FF2B5EF4-FFF2-40B4-BE49-F238E27FC236}">
                <a16:creationId xmlns:a16="http://schemas.microsoft.com/office/drawing/2014/main" id="{086A02E4-3C4A-4A83-8D56-FFB2126EBF32}"/>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7" name="Text Placeholder 3">
            <a:extLst>
              <a:ext uri="{FF2B5EF4-FFF2-40B4-BE49-F238E27FC236}">
                <a16:creationId xmlns:a16="http://schemas.microsoft.com/office/drawing/2014/main" id="{BA913B21-E617-4AA8-6185-F1F206B3AD20}"/>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28" name="Text Placeholder 3">
            <a:extLst>
              <a:ext uri="{FF2B5EF4-FFF2-40B4-BE49-F238E27FC236}">
                <a16:creationId xmlns:a16="http://schemas.microsoft.com/office/drawing/2014/main" id="{45151713-294E-C6AC-1B96-7A173687D712}"/>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29" name="Text Placeholder 3">
            <a:extLst>
              <a:ext uri="{FF2B5EF4-FFF2-40B4-BE49-F238E27FC236}">
                <a16:creationId xmlns:a16="http://schemas.microsoft.com/office/drawing/2014/main" id="{A3B88941-87F0-45F3-BBD8-641D3AD4EC21}"/>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0" name="Text Placeholder 3">
            <a:extLst>
              <a:ext uri="{FF2B5EF4-FFF2-40B4-BE49-F238E27FC236}">
                <a16:creationId xmlns:a16="http://schemas.microsoft.com/office/drawing/2014/main" id="{20FE035B-6B7D-CD1F-7F80-350968C1896D}"/>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31" name="Text Placeholder 3">
            <a:extLst>
              <a:ext uri="{FF2B5EF4-FFF2-40B4-BE49-F238E27FC236}">
                <a16:creationId xmlns:a16="http://schemas.microsoft.com/office/drawing/2014/main" id="{BA499A48-25A0-B2AA-F210-7144313321C5}"/>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35" name="Text Placeholder 3">
            <a:extLst>
              <a:ext uri="{FF2B5EF4-FFF2-40B4-BE49-F238E27FC236}">
                <a16:creationId xmlns:a16="http://schemas.microsoft.com/office/drawing/2014/main" id="{BB2392E1-7090-3B2B-1557-CC76E20C9561}"/>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6" name="Text Placeholder 3">
            <a:extLst>
              <a:ext uri="{FF2B5EF4-FFF2-40B4-BE49-F238E27FC236}">
                <a16:creationId xmlns:a16="http://schemas.microsoft.com/office/drawing/2014/main" id="{81629633-C7C0-C998-489D-3C3A1CC362F7}"/>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37" name="Text Placeholder 3">
            <a:extLst>
              <a:ext uri="{FF2B5EF4-FFF2-40B4-BE49-F238E27FC236}">
                <a16:creationId xmlns:a16="http://schemas.microsoft.com/office/drawing/2014/main" id="{5998A025-D001-169F-7CDC-B6660D3B092F}"/>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38" name="Text Placeholder 3">
            <a:extLst>
              <a:ext uri="{FF2B5EF4-FFF2-40B4-BE49-F238E27FC236}">
                <a16:creationId xmlns:a16="http://schemas.microsoft.com/office/drawing/2014/main" id="{82302CB4-EFDA-0076-03E2-EE33EBE5D9C1}"/>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9" name="Text Placeholder 3">
            <a:extLst>
              <a:ext uri="{FF2B5EF4-FFF2-40B4-BE49-F238E27FC236}">
                <a16:creationId xmlns:a16="http://schemas.microsoft.com/office/drawing/2014/main" id="{B6E7122A-21DB-5716-4501-1C9F7C304B79}"/>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40" name="Text Placeholder 3">
            <a:extLst>
              <a:ext uri="{FF2B5EF4-FFF2-40B4-BE49-F238E27FC236}">
                <a16:creationId xmlns:a16="http://schemas.microsoft.com/office/drawing/2014/main" id="{10A4DD90-1009-EAA7-0D01-66298F1F25E0}"/>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41" name="Text Placeholder 3">
            <a:extLst>
              <a:ext uri="{FF2B5EF4-FFF2-40B4-BE49-F238E27FC236}">
                <a16:creationId xmlns:a16="http://schemas.microsoft.com/office/drawing/2014/main" id="{13D8E90D-2CDF-1150-FE74-22ADE789764D}"/>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2" name="Text Placeholder 3">
            <a:extLst>
              <a:ext uri="{FF2B5EF4-FFF2-40B4-BE49-F238E27FC236}">
                <a16:creationId xmlns:a16="http://schemas.microsoft.com/office/drawing/2014/main" id="{B133B8A4-56AB-DEF8-0B0B-D78DC98A97B4}"/>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43" name="Text Placeholder 3">
            <a:extLst>
              <a:ext uri="{FF2B5EF4-FFF2-40B4-BE49-F238E27FC236}">
                <a16:creationId xmlns:a16="http://schemas.microsoft.com/office/drawing/2014/main" id="{83AFE75F-CCB3-20E4-8351-A824E16B40AE}"/>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44" name="Text Placeholder 3">
            <a:extLst>
              <a:ext uri="{FF2B5EF4-FFF2-40B4-BE49-F238E27FC236}">
                <a16:creationId xmlns:a16="http://schemas.microsoft.com/office/drawing/2014/main" id="{CBC83F05-A728-2BBE-B564-12E1A205754D}"/>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5" name="Text Placeholder 3">
            <a:extLst>
              <a:ext uri="{FF2B5EF4-FFF2-40B4-BE49-F238E27FC236}">
                <a16:creationId xmlns:a16="http://schemas.microsoft.com/office/drawing/2014/main" id="{F133A619-EC8D-5E80-BE3D-C8F27EB39BBB}"/>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46" name="Text Placeholder 3">
            <a:extLst>
              <a:ext uri="{FF2B5EF4-FFF2-40B4-BE49-F238E27FC236}">
                <a16:creationId xmlns:a16="http://schemas.microsoft.com/office/drawing/2014/main" id="{94452D63-4A27-CE12-385B-2DA2516E3E4E}"/>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A3B797C8-5A35-597A-06A7-32D4E102935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772DB56E-1E1B-1D35-5681-9B551442A2E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9" name="TextBox 8">
            <a:extLst>
              <a:ext uri="{FF2B5EF4-FFF2-40B4-BE49-F238E27FC236}">
                <a16:creationId xmlns:a16="http://schemas.microsoft.com/office/drawing/2014/main" id="{EE6700D3-BA1C-F3E4-76FC-3D7743C84F31}"/>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1858412039"/>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chedule Blue">
    <p:bg>
      <p:bgPr>
        <a:solidFill>
          <a:schemeClr val="accent2"/>
        </a:solidFill>
        <a:effectLst/>
      </p:bgPr>
    </p:bg>
    <p:spTree>
      <p:nvGrpSpPr>
        <p:cNvPr id="1" name=""/>
        <p:cNvGrpSpPr/>
        <p:nvPr/>
      </p:nvGrpSpPr>
      <p:grpSpPr>
        <a:xfrm>
          <a:off x="0" y="0"/>
          <a:ext cx="0" cy="0"/>
          <a:chOff x="0" y="0"/>
          <a:chExt cx="0" cy="0"/>
        </a:xfrm>
      </p:grpSpPr>
      <p:pic>
        <p:nvPicPr>
          <p:cNvPr id="3" name="Picture 2" descr="A blue drop of water&#10;&#10;Description automatically generated">
            <a:extLst>
              <a:ext uri="{FF2B5EF4-FFF2-40B4-BE49-F238E27FC236}">
                <a16:creationId xmlns:a16="http://schemas.microsoft.com/office/drawing/2014/main" id="{4509A6F0-C808-44A5-EC2D-E7F3130975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0747" y="-1702676"/>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Schedule</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 name="Text Placeholder 3">
            <a:extLst>
              <a:ext uri="{FF2B5EF4-FFF2-40B4-BE49-F238E27FC236}">
                <a16:creationId xmlns:a16="http://schemas.microsoft.com/office/drawing/2014/main" id="{9573EE68-FD31-6630-02B8-B88210BB35B9}"/>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16" name="Text Placeholder 3">
            <a:extLst>
              <a:ext uri="{FF2B5EF4-FFF2-40B4-BE49-F238E27FC236}">
                <a16:creationId xmlns:a16="http://schemas.microsoft.com/office/drawing/2014/main" id="{9F1D24EA-F8FF-5C58-D054-EC476D87A9B6}"/>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20" name="Text Placeholder 3">
            <a:extLst>
              <a:ext uri="{FF2B5EF4-FFF2-40B4-BE49-F238E27FC236}">
                <a16:creationId xmlns:a16="http://schemas.microsoft.com/office/drawing/2014/main" id="{23B74BFB-70A9-D8A2-0976-09598265B71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1" name="Text Placeholder 3">
            <a:extLst>
              <a:ext uri="{FF2B5EF4-FFF2-40B4-BE49-F238E27FC236}">
                <a16:creationId xmlns:a16="http://schemas.microsoft.com/office/drawing/2014/main" id="{96A80509-2945-17CD-F383-1AD52BD27B77}"/>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22" name="Text Placeholder 3">
            <a:extLst>
              <a:ext uri="{FF2B5EF4-FFF2-40B4-BE49-F238E27FC236}">
                <a16:creationId xmlns:a16="http://schemas.microsoft.com/office/drawing/2014/main" id="{E241072B-A0CF-6ECF-8088-6F46F5E15BE6}"/>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26" name="Text Placeholder 3">
            <a:extLst>
              <a:ext uri="{FF2B5EF4-FFF2-40B4-BE49-F238E27FC236}">
                <a16:creationId xmlns:a16="http://schemas.microsoft.com/office/drawing/2014/main" id="{086A02E4-3C4A-4A83-8D56-FFB2126EBF32}"/>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7" name="Text Placeholder 3">
            <a:extLst>
              <a:ext uri="{FF2B5EF4-FFF2-40B4-BE49-F238E27FC236}">
                <a16:creationId xmlns:a16="http://schemas.microsoft.com/office/drawing/2014/main" id="{BA913B21-E617-4AA8-6185-F1F206B3AD20}"/>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28" name="Text Placeholder 3">
            <a:extLst>
              <a:ext uri="{FF2B5EF4-FFF2-40B4-BE49-F238E27FC236}">
                <a16:creationId xmlns:a16="http://schemas.microsoft.com/office/drawing/2014/main" id="{45151713-294E-C6AC-1B96-7A173687D712}"/>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29" name="Text Placeholder 3">
            <a:extLst>
              <a:ext uri="{FF2B5EF4-FFF2-40B4-BE49-F238E27FC236}">
                <a16:creationId xmlns:a16="http://schemas.microsoft.com/office/drawing/2014/main" id="{A3B88941-87F0-45F3-BBD8-641D3AD4EC21}"/>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0" name="Text Placeholder 3">
            <a:extLst>
              <a:ext uri="{FF2B5EF4-FFF2-40B4-BE49-F238E27FC236}">
                <a16:creationId xmlns:a16="http://schemas.microsoft.com/office/drawing/2014/main" id="{20FE035B-6B7D-CD1F-7F80-350968C1896D}"/>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31" name="Text Placeholder 3">
            <a:extLst>
              <a:ext uri="{FF2B5EF4-FFF2-40B4-BE49-F238E27FC236}">
                <a16:creationId xmlns:a16="http://schemas.microsoft.com/office/drawing/2014/main" id="{BA499A48-25A0-B2AA-F210-7144313321C5}"/>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35" name="Text Placeholder 3">
            <a:extLst>
              <a:ext uri="{FF2B5EF4-FFF2-40B4-BE49-F238E27FC236}">
                <a16:creationId xmlns:a16="http://schemas.microsoft.com/office/drawing/2014/main" id="{BB2392E1-7090-3B2B-1557-CC76E20C9561}"/>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6" name="Text Placeholder 3">
            <a:extLst>
              <a:ext uri="{FF2B5EF4-FFF2-40B4-BE49-F238E27FC236}">
                <a16:creationId xmlns:a16="http://schemas.microsoft.com/office/drawing/2014/main" id="{81629633-C7C0-C998-489D-3C3A1CC362F7}"/>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37" name="Text Placeholder 3">
            <a:extLst>
              <a:ext uri="{FF2B5EF4-FFF2-40B4-BE49-F238E27FC236}">
                <a16:creationId xmlns:a16="http://schemas.microsoft.com/office/drawing/2014/main" id="{5998A025-D001-169F-7CDC-B6660D3B092F}"/>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38" name="Text Placeholder 3">
            <a:extLst>
              <a:ext uri="{FF2B5EF4-FFF2-40B4-BE49-F238E27FC236}">
                <a16:creationId xmlns:a16="http://schemas.microsoft.com/office/drawing/2014/main" id="{82302CB4-EFDA-0076-03E2-EE33EBE5D9C1}"/>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9" name="Text Placeholder 3">
            <a:extLst>
              <a:ext uri="{FF2B5EF4-FFF2-40B4-BE49-F238E27FC236}">
                <a16:creationId xmlns:a16="http://schemas.microsoft.com/office/drawing/2014/main" id="{B6E7122A-21DB-5716-4501-1C9F7C304B79}"/>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40" name="Text Placeholder 3">
            <a:extLst>
              <a:ext uri="{FF2B5EF4-FFF2-40B4-BE49-F238E27FC236}">
                <a16:creationId xmlns:a16="http://schemas.microsoft.com/office/drawing/2014/main" id="{10A4DD90-1009-EAA7-0D01-66298F1F25E0}"/>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41" name="Text Placeholder 3">
            <a:extLst>
              <a:ext uri="{FF2B5EF4-FFF2-40B4-BE49-F238E27FC236}">
                <a16:creationId xmlns:a16="http://schemas.microsoft.com/office/drawing/2014/main" id="{13D8E90D-2CDF-1150-FE74-22ADE789764D}"/>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2" name="Text Placeholder 3">
            <a:extLst>
              <a:ext uri="{FF2B5EF4-FFF2-40B4-BE49-F238E27FC236}">
                <a16:creationId xmlns:a16="http://schemas.microsoft.com/office/drawing/2014/main" id="{B133B8A4-56AB-DEF8-0B0B-D78DC98A97B4}"/>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43" name="Text Placeholder 3">
            <a:extLst>
              <a:ext uri="{FF2B5EF4-FFF2-40B4-BE49-F238E27FC236}">
                <a16:creationId xmlns:a16="http://schemas.microsoft.com/office/drawing/2014/main" id="{83AFE75F-CCB3-20E4-8351-A824E16B40AE}"/>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44" name="Text Placeholder 3">
            <a:extLst>
              <a:ext uri="{FF2B5EF4-FFF2-40B4-BE49-F238E27FC236}">
                <a16:creationId xmlns:a16="http://schemas.microsoft.com/office/drawing/2014/main" id="{CBC83F05-A728-2BBE-B564-12E1A205754D}"/>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5" name="Text Placeholder 3">
            <a:extLst>
              <a:ext uri="{FF2B5EF4-FFF2-40B4-BE49-F238E27FC236}">
                <a16:creationId xmlns:a16="http://schemas.microsoft.com/office/drawing/2014/main" id="{F133A619-EC8D-5E80-BE3D-C8F27EB39BBB}"/>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46" name="Text Placeholder 3">
            <a:extLst>
              <a:ext uri="{FF2B5EF4-FFF2-40B4-BE49-F238E27FC236}">
                <a16:creationId xmlns:a16="http://schemas.microsoft.com/office/drawing/2014/main" id="{94452D63-4A27-CE12-385B-2DA2516E3E4E}"/>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A3B797C8-5A35-597A-06A7-32D4E102935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961B69E4-D98D-7480-F6B8-03042D7C42E9}"/>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9" name="TextBox 8">
            <a:extLst>
              <a:ext uri="{FF2B5EF4-FFF2-40B4-BE49-F238E27FC236}">
                <a16:creationId xmlns:a16="http://schemas.microsoft.com/office/drawing/2014/main" id="{51B3FFD5-A6AC-3C51-E15C-DCFECF14898D}"/>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859588188"/>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Photo">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6F097E5-7535-B23F-71B7-629F239BA61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0" y="0"/>
            <a:ext cx="12192000" cy="6858000"/>
          </a:xfrm>
          <a:prstGeom prst="rect">
            <a:avLst/>
          </a:prstGeom>
        </p:spPr>
      </p:pic>
      <p:pic>
        <p:nvPicPr>
          <p:cNvPr id="4" name="Picture 3" descr="A black and white logo&#10;&#10;Description automatically generated">
            <a:extLst>
              <a:ext uri="{FF2B5EF4-FFF2-40B4-BE49-F238E27FC236}">
                <a16:creationId xmlns:a16="http://schemas.microsoft.com/office/drawing/2014/main" id="{8DA0E906-D0A2-7C05-0ABA-345AD03FD72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8938" y="705096"/>
            <a:ext cx="6850252" cy="1739900"/>
          </a:xfrm>
          <a:prstGeom prst="rect">
            <a:avLst/>
          </a:prstGeom>
        </p:spPr>
        <p:txBody>
          <a:bodyPr anchor="t"/>
          <a:lstStyle>
            <a:lvl1pPr marL="0" indent="0">
              <a:buNone/>
              <a:defRPr sz="6000">
                <a:solidFill>
                  <a:schemeClr val="tx1"/>
                </a:solidFill>
                <a:latin typeface="BrownStd" panose="00010500010101010101" pitchFamily="50" charset="0"/>
              </a:defRPr>
            </a:lvl1pPr>
          </a:lstStyle>
          <a:p>
            <a:pPr lvl="0"/>
            <a:r>
              <a:rPr lang="en-US" dirty="0"/>
              <a:t>Presentation title in two lines</a:t>
            </a:r>
          </a:p>
        </p:txBody>
      </p:sp>
      <p:sp>
        <p:nvSpPr>
          <p:cNvPr id="16" name="Text Placeholder 15">
            <a:extLst>
              <a:ext uri="{FF2B5EF4-FFF2-40B4-BE49-F238E27FC236}">
                <a16:creationId xmlns:a16="http://schemas.microsoft.com/office/drawing/2014/main" id="{F7376CDF-13DC-5E56-AC88-326F9D132729}"/>
              </a:ext>
            </a:extLst>
          </p:cNvPr>
          <p:cNvSpPr>
            <a:spLocks noGrp="1"/>
          </p:cNvSpPr>
          <p:nvPr>
            <p:ph type="body" sz="quarter" idx="11" hasCustomPrompt="1"/>
          </p:nvPr>
        </p:nvSpPr>
        <p:spPr>
          <a:xfrm>
            <a:off x="628938" y="2504119"/>
            <a:ext cx="6850251" cy="1130300"/>
          </a:xfrm>
          <a:prstGeom prst="rect">
            <a:avLst/>
          </a:prstGeom>
        </p:spPr>
        <p:txBody>
          <a:bodyPr/>
          <a:lstStyle>
            <a:lvl1pPr marL="0" indent="0">
              <a:buNone/>
              <a:defRPr sz="1800" b="0">
                <a:solidFill>
                  <a:schemeClr val="bg1">
                    <a:lumMod val="10000"/>
                    <a:lumOff val="90000"/>
                  </a:schemeClr>
                </a:solidFill>
              </a:defRPr>
            </a:lvl1pPr>
          </a:lstStyle>
          <a:p>
            <a:pPr lvl="0"/>
            <a:r>
              <a:rPr lang="en-US" dirty="0"/>
              <a:t>Subtitle Text</a:t>
            </a:r>
          </a:p>
        </p:txBody>
      </p: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9B23064F-EC39-FEE0-1BA9-422EBDA4D87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56081" y="5955834"/>
            <a:ext cx="1695450" cy="1130300"/>
          </a:xfrm>
          <a:prstGeom prst="rect">
            <a:avLst/>
          </a:prstGeom>
        </p:spPr>
      </p:pic>
    </p:spTree>
    <p:extLst>
      <p:ext uri="{BB962C8B-B14F-4D97-AF65-F5344CB8AC3E}">
        <p14:creationId xmlns:p14="http://schemas.microsoft.com/office/powerpoint/2010/main" val="2951925127"/>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chedule Green">
    <p:bg>
      <p:bgPr>
        <a:solidFill>
          <a:schemeClr val="accent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1FD230-4512-1C45-6280-924B6ABD0DB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638800" y="-167640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Schedule</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A3B797C8-5A35-597A-06A7-32D4E102935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90D83A8D-DF15-7811-4E75-721895BDC1E5}"/>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9" name="TextBox 8">
            <a:extLst>
              <a:ext uri="{FF2B5EF4-FFF2-40B4-BE49-F238E27FC236}">
                <a16:creationId xmlns:a16="http://schemas.microsoft.com/office/drawing/2014/main" id="{E38DFDD6-8E33-C1E4-57ED-1D88C45D90A6}"/>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83" name="Text Placeholder 3">
            <a:extLst>
              <a:ext uri="{FF2B5EF4-FFF2-40B4-BE49-F238E27FC236}">
                <a16:creationId xmlns:a16="http://schemas.microsoft.com/office/drawing/2014/main" id="{9BAA9A32-7958-D54E-0857-F1B39DE840E0}"/>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84" name="Text Placeholder 3">
            <a:extLst>
              <a:ext uri="{FF2B5EF4-FFF2-40B4-BE49-F238E27FC236}">
                <a16:creationId xmlns:a16="http://schemas.microsoft.com/office/drawing/2014/main" id="{08ACA76F-E44B-1614-52D4-CB1F69702B22}"/>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85" name="Text Placeholder 3">
            <a:extLst>
              <a:ext uri="{FF2B5EF4-FFF2-40B4-BE49-F238E27FC236}">
                <a16:creationId xmlns:a16="http://schemas.microsoft.com/office/drawing/2014/main" id="{5045604F-9ECC-4263-EE93-6B82A7BA3081}"/>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86" name="Text Placeholder 3">
            <a:extLst>
              <a:ext uri="{FF2B5EF4-FFF2-40B4-BE49-F238E27FC236}">
                <a16:creationId xmlns:a16="http://schemas.microsoft.com/office/drawing/2014/main" id="{E99066DD-3166-D4BD-2803-4178ED12A905}"/>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87" name="Text Placeholder 3">
            <a:extLst>
              <a:ext uri="{FF2B5EF4-FFF2-40B4-BE49-F238E27FC236}">
                <a16:creationId xmlns:a16="http://schemas.microsoft.com/office/drawing/2014/main" id="{EAF89C54-98A7-C64D-D578-EE2A8B6B2F69}"/>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88" name="Text Placeholder 3">
            <a:extLst>
              <a:ext uri="{FF2B5EF4-FFF2-40B4-BE49-F238E27FC236}">
                <a16:creationId xmlns:a16="http://schemas.microsoft.com/office/drawing/2014/main" id="{9F6DF68B-3042-DDD2-F3A5-BB9DC2494670}"/>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89" name="Text Placeholder 3">
            <a:extLst>
              <a:ext uri="{FF2B5EF4-FFF2-40B4-BE49-F238E27FC236}">
                <a16:creationId xmlns:a16="http://schemas.microsoft.com/office/drawing/2014/main" id="{AF30CFD6-7FAD-EF7E-4493-B92B85B7E523}"/>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90" name="Text Placeholder 3">
            <a:extLst>
              <a:ext uri="{FF2B5EF4-FFF2-40B4-BE49-F238E27FC236}">
                <a16:creationId xmlns:a16="http://schemas.microsoft.com/office/drawing/2014/main" id="{49D53774-CB64-2030-CBB1-F61DCED6CE79}"/>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91" name="Text Placeholder 3">
            <a:extLst>
              <a:ext uri="{FF2B5EF4-FFF2-40B4-BE49-F238E27FC236}">
                <a16:creationId xmlns:a16="http://schemas.microsoft.com/office/drawing/2014/main" id="{731A7806-EB7B-F22E-4F4C-1071E7443CB6}"/>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92" name="Text Placeholder 3">
            <a:extLst>
              <a:ext uri="{FF2B5EF4-FFF2-40B4-BE49-F238E27FC236}">
                <a16:creationId xmlns:a16="http://schemas.microsoft.com/office/drawing/2014/main" id="{2865F2C9-7A43-EE5D-157F-0D3A2098976A}"/>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93" name="Text Placeholder 3">
            <a:extLst>
              <a:ext uri="{FF2B5EF4-FFF2-40B4-BE49-F238E27FC236}">
                <a16:creationId xmlns:a16="http://schemas.microsoft.com/office/drawing/2014/main" id="{6A3F04A8-320E-4CE0-72ED-976DB4EF6507}"/>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94" name="Text Placeholder 3">
            <a:extLst>
              <a:ext uri="{FF2B5EF4-FFF2-40B4-BE49-F238E27FC236}">
                <a16:creationId xmlns:a16="http://schemas.microsoft.com/office/drawing/2014/main" id="{84C56309-7673-AD0E-A540-29AC1DFDC276}"/>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95" name="Text Placeholder 3">
            <a:extLst>
              <a:ext uri="{FF2B5EF4-FFF2-40B4-BE49-F238E27FC236}">
                <a16:creationId xmlns:a16="http://schemas.microsoft.com/office/drawing/2014/main" id="{B7B918F9-288B-113F-DEF6-7DFAD3121427}"/>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96" name="Text Placeholder 3">
            <a:extLst>
              <a:ext uri="{FF2B5EF4-FFF2-40B4-BE49-F238E27FC236}">
                <a16:creationId xmlns:a16="http://schemas.microsoft.com/office/drawing/2014/main" id="{C9955DB6-388C-924E-71F6-094331F4FA06}"/>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97" name="Text Placeholder 3">
            <a:extLst>
              <a:ext uri="{FF2B5EF4-FFF2-40B4-BE49-F238E27FC236}">
                <a16:creationId xmlns:a16="http://schemas.microsoft.com/office/drawing/2014/main" id="{78A5037C-CBA7-7030-C15E-17E84F90E3CB}"/>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98" name="Text Placeholder 3">
            <a:extLst>
              <a:ext uri="{FF2B5EF4-FFF2-40B4-BE49-F238E27FC236}">
                <a16:creationId xmlns:a16="http://schemas.microsoft.com/office/drawing/2014/main" id="{2954E3CB-CCC4-89A8-8ED4-81CF31FE338B}"/>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99" name="Text Placeholder 3">
            <a:extLst>
              <a:ext uri="{FF2B5EF4-FFF2-40B4-BE49-F238E27FC236}">
                <a16:creationId xmlns:a16="http://schemas.microsoft.com/office/drawing/2014/main" id="{C741FE8B-BC43-981E-7DC2-82A6F7F02D21}"/>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100" name="Text Placeholder 3">
            <a:extLst>
              <a:ext uri="{FF2B5EF4-FFF2-40B4-BE49-F238E27FC236}">
                <a16:creationId xmlns:a16="http://schemas.microsoft.com/office/drawing/2014/main" id="{508D03F4-850C-A5BF-9AE1-261F7F31B553}"/>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101" name="Text Placeholder 3">
            <a:extLst>
              <a:ext uri="{FF2B5EF4-FFF2-40B4-BE49-F238E27FC236}">
                <a16:creationId xmlns:a16="http://schemas.microsoft.com/office/drawing/2014/main" id="{FF53C52E-C0FF-7EA9-86AD-4CDBF71B9234}"/>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102" name="Text Placeholder 3">
            <a:extLst>
              <a:ext uri="{FF2B5EF4-FFF2-40B4-BE49-F238E27FC236}">
                <a16:creationId xmlns:a16="http://schemas.microsoft.com/office/drawing/2014/main" id="{04D584D1-C529-DC43-B556-E0E8A875079D}"/>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103" name="Text Placeholder 3">
            <a:extLst>
              <a:ext uri="{FF2B5EF4-FFF2-40B4-BE49-F238E27FC236}">
                <a16:creationId xmlns:a16="http://schemas.microsoft.com/office/drawing/2014/main" id="{F0BEE712-D0F9-68CB-9441-27A8F942EA5A}"/>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104" name="Text Placeholder 3">
            <a:extLst>
              <a:ext uri="{FF2B5EF4-FFF2-40B4-BE49-F238E27FC236}">
                <a16:creationId xmlns:a16="http://schemas.microsoft.com/office/drawing/2014/main" id="{3A133341-06B6-3C9F-E18B-6EEEEC31905A}"/>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105" name="Text Placeholder 3">
            <a:extLst>
              <a:ext uri="{FF2B5EF4-FFF2-40B4-BE49-F238E27FC236}">
                <a16:creationId xmlns:a16="http://schemas.microsoft.com/office/drawing/2014/main" id="{F4308829-BAA5-A47E-679E-0CEA569D6EAD}"/>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106" name="Text Placeholder 3">
            <a:extLst>
              <a:ext uri="{FF2B5EF4-FFF2-40B4-BE49-F238E27FC236}">
                <a16:creationId xmlns:a16="http://schemas.microsoft.com/office/drawing/2014/main" id="{E45329BF-CE7F-D966-7A1C-1C207AF4331C}"/>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Tree>
    <p:extLst>
      <p:ext uri="{BB962C8B-B14F-4D97-AF65-F5344CB8AC3E}">
        <p14:creationId xmlns:p14="http://schemas.microsoft.com/office/powerpoint/2010/main" val="3431185801"/>
      </p:ext>
    </p:extLst>
  </p:cSld>
  <p:clrMapOvr>
    <a:masterClrMapping/>
  </p:clrMapOvr>
  <p:hf sldNum="0" hdr="0"/>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chedule Yellow">
    <p:bg>
      <p:bgPr>
        <a:solidFill>
          <a:schemeClr val="accent4"/>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6D5D2B-50F2-A885-98A4-2AE6986CFE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10747" y="-1702676"/>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Schedule</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2" name="Text Placeholder 3">
            <a:extLst>
              <a:ext uri="{FF2B5EF4-FFF2-40B4-BE49-F238E27FC236}">
                <a16:creationId xmlns:a16="http://schemas.microsoft.com/office/drawing/2014/main" id="{9573EE68-FD31-6630-02B8-B88210BB35B9}"/>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16" name="Text Placeholder 3">
            <a:extLst>
              <a:ext uri="{FF2B5EF4-FFF2-40B4-BE49-F238E27FC236}">
                <a16:creationId xmlns:a16="http://schemas.microsoft.com/office/drawing/2014/main" id="{9F1D24EA-F8FF-5C58-D054-EC476D87A9B6}"/>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20" name="Text Placeholder 3">
            <a:extLst>
              <a:ext uri="{FF2B5EF4-FFF2-40B4-BE49-F238E27FC236}">
                <a16:creationId xmlns:a16="http://schemas.microsoft.com/office/drawing/2014/main" id="{23B74BFB-70A9-D8A2-0976-09598265B71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21" name="Text Placeholder 3">
            <a:extLst>
              <a:ext uri="{FF2B5EF4-FFF2-40B4-BE49-F238E27FC236}">
                <a16:creationId xmlns:a16="http://schemas.microsoft.com/office/drawing/2014/main" id="{96A80509-2945-17CD-F383-1AD52BD27B77}"/>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22" name="Text Placeholder 3">
            <a:extLst>
              <a:ext uri="{FF2B5EF4-FFF2-40B4-BE49-F238E27FC236}">
                <a16:creationId xmlns:a16="http://schemas.microsoft.com/office/drawing/2014/main" id="{E241072B-A0CF-6ECF-8088-6F46F5E15BE6}"/>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26" name="Text Placeholder 3">
            <a:extLst>
              <a:ext uri="{FF2B5EF4-FFF2-40B4-BE49-F238E27FC236}">
                <a16:creationId xmlns:a16="http://schemas.microsoft.com/office/drawing/2014/main" id="{086A02E4-3C4A-4A83-8D56-FFB2126EBF32}"/>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27" name="Text Placeholder 3">
            <a:extLst>
              <a:ext uri="{FF2B5EF4-FFF2-40B4-BE49-F238E27FC236}">
                <a16:creationId xmlns:a16="http://schemas.microsoft.com/office/drawing/2014/main" id="{BA913B21-E617-4AA8-6185-F1F206B3AD20}"/>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28" name="Text Placeholder 3">
            <a:extLst>
              <a:ext uri="{FF2B5EF4-FFF2-40B4-BE49-F238E27FC236}">
                <a16:creationId xmlns:a16="http://schemas.microsoft.com/office/drawing/2014/main" id="{45151713-294E-C6AC-1B96-7A173687D712}"/>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29" name="Text Placeholder 3">
            <a:extLst>
              <a:ext uri="{FF2B5EF4-FFF2-40B4-BE49-F238E27FC236}">
                <a16:creationId xmlns:a16="http://schemas.microsoft.com/office/drawing/2014/main" id="{A3B88941-87F0-45F3-BBD8-641D3AD4EC21}"/>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30" name="Text Placeholder 3">
            <a:extLst>
              <a:ext uri="{FF2B5EF4-FFF2-40B4-BE49-F238E27FC236}">
                <a16:creationId xmlns:a16="http://schemas.microsoft.com/office/drawing/2014/main" id="{20FE035B-6B7D-CD1F-7F80-350968C1896D}"/>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31" name="Text Placeholder 3">
            <a:extLst>
              <a:ext uri="{FF2B5EF4-FFF2-40B4-BE49-F238E27FC236}">
                <a16:creationId xmlns:a16="http://schemas.microsoft.com/office/drawing/2014/main" id="{BA499A48-25A0-B2AA-F210-7144313321C5}"/>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35" name="Text Placeholder 3">
            <a:extLst>
              <a:ext uri="{FF2B5EF4-FFF2-40B4-BE49-F238E27FC236}">
                <a16:creationId xmlns:a16="http://schemas.microsoft.com/office/drawing/2014/main" id="{BB2392E1-7090-3B2B-1557-CC76E20C9561}"/>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36" name="Text Placeholder 3">
            <a:extLst>
              <a:ext uri="{FF2B5EF4-FFF2-40B4-BE49-F238E27FC236}">
                <a16:creationId xmlns:a16="http://schemas.microsoft.com/office/drawing/2014/main" id="{81629633-C7C0-C998-489D-3C3A1CC362F7}"/>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37" name="Text Placeholder 3">
            <a:extLst>
              <a:ext uri="{FF2B5EF4-FFF2-40B4-BE49-F238E27FC236}">
                <a16:creationId xmlns:a16="http://schemas.microsoft.com/office/drawing/2014/main" id="{5998A025-D001-169F-7CDC-B6660D3B092F}"/>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38" name="Text Placeholder 3">
            <a:extLst>
              <a:ext uri="{FF2B5EF4-FFF2-40B4-BE49-F238E27FC236}">
                <a16:creationId xmlns:a16="http://schemas.microsoft.com/office/drawing/2014/main" id="{82302CB4-EFDA-0076-03E2-EE33EBE5D9C1}"/>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39" name="Text Placeholder 3">
            <a:extLst>
              <a:ext uri="{FF2B5EF4-FFF2-40B4-BE49-F238E27FC236}">
                <a16:creationId xmlns:a16="http://schemas.microsoft.com/office/drawing/2014/main" id="{B6E7122A-21DB-5716-4501-1C9F7C304B79}"/>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40" name="Text Placeholder 3">
            <a:extLst>
              <a:ext uri="{FF2B5EF4-FFF2-40B4-BE49-F238E27FC236}">
                <a16:creationId xmlns:a16="http://schemas.microsoft.com/office/drawing/2014/main" id="{10A4DD90-1009-EAA7-0D01-66298F1F25E0}"/>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41" name="Text Placeholder 3">
            <a:extLst>
              <a:ext uri="{FF2B5EF4-FFF2-40B4-BE49-F238E27FC236}">
                <a16:creationId xmlns:a16="http://schemas.microsoft.com/office/drawing/2014/main" id="{13D8E90D-2CDF-1150-FE74-22ADE789764D}"/>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42" name="Text Placeholder 3">
            <a:extLst>
              <a:ext uri="{FF2B5EF4-FFF2-40B4-BE49-F238E27FC236}">
                <a16:creationId xmlns:a16="http://schemas.microsoft.com/office/drawing/2014/main" id="{B133B8A4-56AB-DEF8-0B0B-D78DC98A97B4}"/>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43" name="Text Placeholder 3">
            <a:extLst>
              <a:ext uri="{FF2B5EF4-FFF2-40B4-BE49-F238E27FC236}">
                <a16:creationId xmlns:a16="http://schemas.microsoft.com/office/drawing/2014/main" id="{83AFE75F-CCB3-20E4-8351-A824E16B40AE}"/>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44" name="Text Placeholder 3">
            <a:extLst>
              <a:ext uri="{FF2B5EF4-FFF2-40B4-BE49-F238E27FC236}">
                <a16:creationId xmlns:a16="http://schemas.microsoft.com/office/drawing/2014/main" id="{CBC83F05-A728-2BBE-B564-12E1A205754D}"/>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45" name="Text Placeholder 3">
            <a:extLst>
              <a:ext uri="{FF2B5EF4-FFF2-40B4-BE49-F238E27FC236}">
                <a16:creationId xmlns:a16="http://schemas.microsoft.com/office/drawing/2014/main" id="{F133A619-EC8D-5E80-BE3D-C8F27EB39BBB}"/>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46" name="Text Placeholder 3">
            <a:extLst>
              <a:ext uri="{FF2B5EF4-FFF2-40B4-BE49-F238E27FC236}">
                <a16:creationId xmlns:a16="http://schemas.microsoft.com/office/drawing/2014/main" id="{94452D63-4A27-CE12-385B-2DA2516E3E4E}"/>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6" name="TextBox 5">
            <a:extLst>
              <a:ext uri="{FF2B5EF4-FFF2-40B4-BE49-F238E27FC236}">
                <a16:creationId xmlns:a16="http://schemas.microsoft.com/office/drawing/2014/main" id="{9FDD83D8-CEBB-DC5F-140C-995142C1600A}"/>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9" name="TextBox 8">
            <a:extLst>
              <a:ext uri="{FF2B5EF4-FFF2-40B4-BE49-F238E27FC236}">
                <a16:creationId xmlns:a16="http://schemas.microsoft.com/office/drawing/2014/main" id="{89DD54EB-2339-7527-10C4-39B88126CA49}"/>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pic>
        <p:nvPicPr>
          <p:cNvPr id="4" name="Picture 3">
            <a:extLst>
              <a:ext uri="{FF2B5EF4-FFF2-40B4-BE49-F238E27FC236}">
                <a16:creationId xmlns:a16="http://schemas.microsoft.com/office/drawing/2014/main" id="{F0E06A3D-B273-EF94-3C86-6512B696C37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3531623335"/>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chedule Orange">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365DF3-FACF-3CBE-8BE8-F1F558543E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825871" y="-1688224"/>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Schedule</a:t>
            </a:r>
          </a:p>
        </p:txBody>
      </p:sp>
      <p:sp>
        <p:nvSpPr>
          <p:cNvPr id="4" name="TextBox 3">
            <a:extLst>
              <a:ext uri="{FF2B5EF4-FFF2-40B4-BE49-F238E27FC236}">
                <a16:creationId xmlns:a16="http://schemas.microsoft.com/office/drawing/2014/main" id="{3DAEB482-0880-0D4C-E5C1-29FF38BBE022}"/>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5" name="TextBox 4">
            <a:extLst>
              <a:ext uri="{FF2B5EF4-FFF2-40B4-BE49-F238E27FC236}">
                <a16:creationId xmlns:a16="http://schemas.microsoft.com/office/drawing/2014/main" id="{9F697787-78C0-FD90-8D40-A19ACB6FB035}"/>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 name="Text Placeholder 3">
            <a:extLst>
              <a:ext uri="{FF2B5EF4-FFF2-40B4-BE49-F238E27FC236}">
                <a16:creationId xmlns:a16="http://schemas.microsoft.com/office/drawing/2014/main" id="{9573EE68-FD31-6630-02B8-B88210BB35B9}"/>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16" name="Text Placeholder 3">
            <a:extLst>
              <a:ext uri="{FF2B5EF4-FFF2-40B4-BE49-F238E27FC236}">
                <a16:creationId xmlns:a16="http://schemas.microsoft.com/office/drawing/2014/main" id="{9F1D24EA-F8FF-5C58-D054-EC476D87A9B6}"/>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20" name="Text Placeholder 3">
            <a:extLst>
              <a:ext uri="{FF2B5EF4-FFF2-40B4-BE49-F238E27FC236}">
                <a16:creationId xmlns:a16="http://schemas.microsoft.com/office/drawing/2014/main" id="{23B74BFB-70A9-D8A2-0976-09598265B71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1" name="Text Placeholder 3">
            <a:extLst>
              <a:ext uri="{FF2B5EF4-FFF2-40B4-BE49-F238E27FC236}">
                <a16:creationId xmlns:a16="http://schemas.microsoft.com/office/drawing/2014/main" id="{96A80509-2945-17CD-F383-1AD52BD27B77}"/>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22" name="Text Placeholder 3">
            <a:extLst>
              <a:ext uri="{FF2B5EF4-FFF2-40B4-BE49-F238E27FC236}">
                <a16:creationId xmlns:a16="http://schemas.microsoft.com/office/drawing/2014/main" id="{E241072B-A0CF-6ECF-8088-6F46F5E15BE6}"/>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26" name="Text Placeholder 3">
            <a:extLst>
              <a:ext uri="{FF2B5EF4-FFF2-40B4-BE49-F238E27FC236}">
                <a16:creationId xmlns:a16="http://schemas.microsoft.com/office/drawing/2014/main" id="{086A02E4-3C4A-4A83-8D56-FFB2126EBF32}"/>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7" name="Text Placeholder 3">
            <a:extLst>
              <a:ext uri="{FF2B5EF4-FFF2-40B4-BE49-F238E27FC236}">
                <a16:creationId xmlns:a16="http://schemas.microsoft.com/office/drawing/2014/main" id="{BA913B21-E617-4AA8-6185-F1F206B3AD20}"/>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28" name="Text Placeholder 3">
            <a:extLst>
              <a:ext uri="{FF2B5EF4-FFF2-40B4-BE49-F238E27FC236}">
                <a16:creationId xmlns:a16="http://schemas.microsoft.com/office/drawing/2014/main" id="{45151713-294E-C6AC-1B96-7A173687D712}"/>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29" name="Text Placeholder 3">
            <a:extLst>
              <a:ext uri="{FF2B5EF4-FFF2-40B4-BE49-F238E27FC236}">
                <a16:creationId xmlns:a16="http://schemas.microsoft.com/office/drawing/2014/main" id="{A3B88941-87F0-45F3-BBD8-641D3AD4EC21}"/>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0" name="Text Placeholder 3">
            <a:extLst>
              <a:ext uri="{FF2B5EF4-FFF2-40B4-BE49-F238E27FC236}">
                <a16:creationId xmlns:a16="http://schemas.microsoft.com/office/drawing/2014/main" id="{20FE035B-6B7D-CD1F-7F80-350968C1896D}"/>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31" name="Text Placeholder 3">
            <a:extLst>
              <a:ext uri="{FF2B5EF4-FFF2-40B4-BE49-F238E27FC236}">
                <a16:creationId xmlns:a16="http://schemas.microsoft.com/office/drawing/2014/main" id="{BA499A48-25A0-B2AA-F210-7144313321C5}"/>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35" name="Text Placeholder 3">
            <a:extLst>
              <a:ext uri="{FF2B5EF4-FFF2-40B4-BE49-F238E27FC236}">
                <a16:creationId xmlns:a16="http://schemas.microsoft.com/office/drawing/2014/main" id="{BB2392E1-7090-3B2B-1557-CC76E20C9561}"/>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6" name="Text Placeholder 3">
            <a:extLst>
              <a:ext uri="{FF2B5EF4-FFF2-40B4-BE49-F238E27FC236}">
                <a16:creationId xmlns:a16="http://schemas.microsoft.com/office/drawing/2014/main" id="{81629633-C7C0-C998-489D-3C3A1CC362F7}"/>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37" name="Text Placeholder 3">
            <a:extLst>
              <a:ext uri="{FF2B5EF4-FFF2-40B4-BE49-F238E27FC236}">
                <a16:creationId xmlns:a16="http://schemas.microsoft.com/office/drawing/2014/main" id="{5998A025-D001-169F-7CDC-B6660D3B092F}"/>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38" name="Text Placeholder 3">
            <a:extLst>
              <a:ext uri="{FF2B5EF4-FFF2-40B4-BE49-F238E27FC236}">
                <a16:creationId xmlns:a16="http://schemas.microsoft.com/office/drawing/2014/main" id="{82302CB4-EFDA-0076-03E2-EE33EBE5D9C1}"/>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9" name="Text Placeholder 3">
            <a:extLst>
              <a:ext uri="{FF2B5EF4-FFF2-40B4-BE49-F238E27FC236}">
                <a16:creationId xmlns:a16="http://schemas.microsoft.com/office/drawing/2014/main" id="{B6E7122A-21DB-5716-4501-1C9F7C304B79}"/>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40" name="Text Placeholder 3">
            <a:extLst>
              <a:ext uri="{FF2B5EF4-FFF2-40B4-BE49-F238E27FC236}">
                <a16:creationId xmlns:a16="http://schemas.microsoft.com/office/drawing/2014/main" id="{10A4DD90-1009-EAA7-0D01-66298F1F25E0}"/>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41" name="Text Placeholder 3">
            <a:extLst>
              <a:ext uri="{FF2B5EF4-FFF2-40B4-BE49-F238E27FC236}">
                <a16:creationId xmlns:a16="http://schemas.microsoft.com/office/drawing/2014/main" id="{13D8E90D-2CDF-1150-FE74-22ADE789764D}"/>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2" name="Text Placeholder 3">
            <a:extLst>
              <a:ext uri="{FF2B5EF4-FFF2-40B4-BE49-F238E27FC236}">
                <a16:creationId xmlns:a16="http://schemas.microsoft.com/office/drawing/2014/main" id="{B133B8A4-56AB-DEF8-0B0B-D78DC98A97B4}"/>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43" name="Text Placeholder 3">
            <a:extLst>
              <a:ext uri="{FF2B5EF4-FFF2-40B4-BE49-F238E27FC236}">
                <a16:creationId xmlns:a16="http://schemas.microsoft.com/office/drawing/2014/main" id="{83AFE75F-CCB3-20E4-8351-A824E16B40AE}"/>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44" name="Text Placeholder 3">
            <a:extLst>
              <a:ext uri="{FF2B5EF4-FFF2-40B4-BE49-F238E27FC236}">
                <a16:creationId xmlns:a16="http://schemas.microsoft.com/office/drawing/2014/main" id="{CBC83F05-A728-2BBE-B564-12E1A205754D}"/>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5" name="Text Placeholder 3">
            <a:extLst>
              <a:ext uri="{FF2B5EF4-FFF2-40B4-BE49-F238E27FC236}">
                <a16:creationId xmlns:a16="http://schemas.microsoft.com/office/drawing/2014/main" id="{F133A619-EC8D-5E80-BE3D-C8F27EB39BBB}"/>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46" name="Text Placeholder 3">
            <a:extLst>
              <a:ext uri="{FF2B5EF4-FFF2-40B4-BE49-F238E27FC236}">
                <a16:creationId xmlns:a16="http://schemas.microsoft.com/office/drawing/2014/main" id="{94452D63-4A27-CE12-385B-2DA2516E3E4E}"/>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A3B797C8-5A35-597A-06A7-32D4E102935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1629504099"/>
      </p:ext>
    </p:extLst>
  </p:cSld>
  <p:clrMapOvr>
    <a:masterClrMapping/>
  </p:clrMapOvr>
  <p:hf sldNum="0" hdr="0"/>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chedule Red">
    <p:bg>
      <p:bgPr>
        <a:solidFill>
          <a:schemeClr val="accent6"/>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32B5FE-C0FD-5365-1922-A8BF3CD16A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825871" y="-1688224"/>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Schedule</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 name="Text Placeholder 3">
            <a:extLst>
              <a:ext uri="{FF2B5EF4-FFF2-40B4-BE49-F238E27FC236}">
                <a16:creationId xmlns:a16="http://schemas.microsoft.com/office/drawing/2014/main" id="{9573EE68-FD31-6630-02B8-B88210BB35B9}"/>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16" name="Text Placeholder 3">
            <a:extLst>
              <a:ext uri="{FF2B5EF4-FFF2-40B4-BE49-F238E27FC236}">
                <a16:creationId xmlns:a16="http://schemas.microsoft.com/office/drawing/2014/main" id="{9F1D24EA-F8FF-5C58-D054-EC476D87A9B6}"/>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20" name="Text Placeholder 3">
            <a:extLst>
              <a:ext uri="{FF2B5EF4-FFF2-40B4-BE49-F238E27FC236}">
                <a16:creationId xmlns:a16="http://schemas.microsoft.com/office/drawing/2014/main" id="{23B74BFB-70A9-D8A2-0976-09598265B71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1" name="Text Placeholder 3">
            <a:extLst>
              <a:ext uri="{FF2B5EF4-FFF2-40B4-BE49-F238E27FC236}">
                <a16:creationId xmlns:a16="http://schemas.microsoft.com/office/drawing/2014/main" id="{96A80509-2945-17CD-F383-1AD52BD27B77}"/>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22" name="Text Placeholder 3">
            <a:extLst>
              <a:ext uri="{FF2B5EF4-FFF2-40B4-BE49-F238E27FC236}">
                <a16:creationId xmlns:a16="http://schemas.microsoft.com/office/drawing/2014/main" id="{E241072B-A0CF-6ECF-8088-6F46F5E15BE6}"/>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26" name="Text Placeholder 3">
            <a:extLst>
              <a:ext uri="{FF2B5EF4-FFF2-40B4-BE49-F238E27FC236}">
                <a16:creationId xmlns:a16="http://schemas.microsoft.com/office/drawing/2014/main" id="{086A02E4-3C4A-4A83-8D56-FFB2126EBF32}"/>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7" name="Text Placeholder 3">
            <a:extLst>
              <a:ext uri="{FF2B5EF4-FFF2-40B4-BE49-F238E27FC236}">
                <a16:creationId xmlns:a16="http://schemas.microsoft.com/office/drawing/2014/main" id="{BA913B21-E617-4AA8-6185-F1F206B3AD20}"/>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28" name="Text Placeholder 3">
            <a:extLst>
              <a:ext uri="{FF2B5EF4-FFF2-40B4-BE49-F238E27FC236}">
                <a16:creationId xmlns:a16="http://schemas.microsoft.com/office/drawing/2014/main" id="{45151713-294E-C6AC-1B96-7A173687D712}"/>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29" name="Text Placeholder 3">
            <a:extLst>
              <a:ext uri="{FF2B5EF4-FFF2-40B4-BE49-F238E27FC236}">
                <a16:creationId xmlns:a16="http://schemas.microsoft.com/office/drawing/2014/main" id="{A3B88941-87F0-45F3-BBD8-641D3AD4EC21}"/>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0" name="Text Placeholder 3">
            <a:extLst>
              <a:ext uri="{FF2B5EF4-FFF2-40B4-BE49-F238E27FC236}">
                <a16:creationId xmlns:a16="http://schemas.microsoft.com/office/drawing/2014/main" id="{20FE035B-6B7D-CD1F-7F80-350968C1896D}"/>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31" name="Text Placeholder 3">
            <a:extLst>
              <a:ext uri="{FF2B5EF4-FFF2-40B4-BE49-F238E27FC236}">
                <a16:creationId xmlns:a16="http://schemas.microsoft.com/office/drawing/2014/main" id="{BA499A48-25A0-B2AA-F210-7144313321C5}"/>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35" name="Text Placeholder 3">
            <a:extLst>
              <a:ext uri="{FF2B5EF4-FFF2-40B4-BE49-F238E27FC236}">
                <a16:creationId xmlns:a16="http://schemas.microsoft.com/office/drawing/2014/main" id="{BB2392E1-7090-3B2B-1557-CC76E20C9561}"/>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6" name="Text Placeholder 3">
            <a:extLst>
              <a:ext uri="{FF2B5EF4-FFF2-40B4-BE49-F238E27FC236}">
                <a16:creationId xmlns:a16="http://schemas.microsoft.com/office/drawing/2014/main" id="{81629633-C7C0-C998-489D-3C3A1CC362F7}"/>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37" name="Text Placeholder 3">
            <a:extLst>
              <a:ext uri="{FF2B5EF4-FFF2-40B4-BE49-F238E27FC236}">
                <a16:creationId xmlns:a16="http://schemas.microsoft.com/office/drawing/2014/main" id="{5998A025-D001-169F-7CDC-B6660D3B092F}"/>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38" name="Text Placeholder 3">
            <a:extLst>
              <a:ext uri="{FF2B5EF4-FFF2-40B4-BE49-F238E27FC236}">
                <a16:creationId xmlns:a16="http://schemas.microsoft.com/office/drawing/2014/main" id="{82302CB4-EFDA-0076-03E2-EE33EBE5D9C1}"/>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9" name="Text Placeholder 3">
            <a:extLst>
              <a:ext uri="{FF2B5EF4-FFF2-40B4-BE49-F238E27FC236}">
                <a16:creationId xmlns:a16="http://schemas.microsoft.com/office/drawing/2014/main" id="{B6E7122A-21DB-5716-4501-1C9F7C304B79}"/>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40" name="Text Placeholder 3">
            <a:extLst>
              <a:ext uri="{FF2B5EF4-FFF2-40B4-BE49-F238E27FC236}">
                <a16:creationId xmlns:a16="http://schemas.microsoft.com/office/drawing/2014/main" id="{10A4DD90-1009-EAA7-0D01-66298F1F25E0}"/>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41" name="Text Placeholder 3">
            <a:extLst>
              <a:ext uri="{FF2B5EF4-FFF2-40B4-BE49-F238E27FC236}">
                <a16:creationId xmlns:a16="http://schemas.microsoft.com/office/drawing/2014/main" id="{13D8E90D-2CDF-1150-FE74-22ADE789764D}"/>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2" name="Text Placeholder 3">
            <a:extLst>
              <a:ext uri="{FF2B5EF4-FFF2-40B4-BE49-F238E27FC236}">
                <a16:creationId xmlns:a16="http://schemas.microsoft.com/office/drawing/2014/main" id="{B133B8A4-56AB-DEF8-0B0B-D78DC98A97B4}"/>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43" name="Text Placeholder 3">
            <a:extLst>
              <a:ext uri="{FF2B5EF4-FFF2-40B4-BE49-F238E27FC236}">
                <a16:creationId xmlns:a16="http://schemas.microsoft.com/office/drawing/2014/main" id="{83AFE75F-CCB3-20E4-8351-A824E16B40AE}"/>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44" name="Text Placeholder 3">
            <a:extLst>
              <a:ext uri="{FF2B5EF4-FFF2-40B4-BE49-F238E27FC236}">
                <a16:creationId xmlns:a16="http://schemas.microsoft.com/office/drawing/2014/main" id="{CBC83F05-A728-2BBE-B564-12E1A205754D}"/>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5" name="Text Placeholder 3">
            <a:extLst>
              <a:ext uri="{FF2B5EF4-FFF2-40B4-BE49-F238E27FC236}">
                <a16:creationId xmlns:a16="http://schemas.microsoft.com/office/drawing/2014/main" id="{F133A619-EC8D-5E80-BE3D-C8F27EB39BBB}"/>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46" name="Text Placeholder 3">
            <a:extLst>
              <a:ext uri="{FF2B5EF4-FFF2-40B4-BE49-F238E27FC236}">
                <a16:creationId xmlns:a16="http://schemas.microsoft.com/office/drawing/2014/main" id="{94452D63-4A27-CE12-385B-2DA2516E3E4E}"/>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A3B797C8-5A35-597A-06A7-32D4E102935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DF4D8817-4F04-896A-8A7F-0C1F493A7339}"/>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9" name="TextBox 8">
            <a:extLst>
              <a:ext uri="{FF2B5EF4-FFF2-40B4-BE49-F238E27FC236}">
                <a16:creationId xmlns:a16="http://schemas.microsoft.com/office/drawing/2014/main" id="{C82447D3-6F9A-E086-4467-27B1ED3EE6F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168565468"/>
      </p:ext>
    </p:extLst>
  </p:cSld>
  <p:clrMapOvr>
    <a:masterClrMapping/>
  </p:clrMapOvr>
  <p:hf sldNum="0" hdr="0"/>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chedule Color Gradient">
    <p:bg>
      <p:bgPr>
        <a:gradFill>
          <a:gsLst>
            <a:gs pos="4000">
              <a:schemeClr val="accent4"/>
            </a:gs>
            <a:gs pos="22000">
              <a:schemeClr val="accent5"/>
            </a:gs>
            <a:gs pos="40000">
              <a:schemeClr val="accent6"/>
            </a:gs>
            <a:gs pos="79000">
              <a:schemeClr val="accent2"/>
            </a:gs>
            <a:gs pos="65000">
              <a:schemeClr val="accent1"/>
            </a:gs>
            <a:gs pos="95000">
              <a:schemeClr val="accent3"/>
            </a:gs>
          </a:gsLst>
          <a:lin ang="1800000" scaled="0"/>
        </a:gradFill>
        <a:effectLst/>
      </p:bgPr>
    </p:bg>
    <p:spTree>
      <p:nvGrpSpPr>
        <p:cNvPr id="1" name=""/>
        <p:cNvGrpSpPr/>
        <p:nvPr/>
      </p:nvGrpSpPr>
      <p:grpSpPr>
        <a:xfrm>
          <a:off x="0" y="0"/>
          <a:ext cx="0" cy="0"/>
          <a:chOff x="0" y="0"/>
          <a:chExt cx="0" cy="0"/>
        </a:xfrm>
      </p:grpSpPr>
      <p:pic>
        <p:nvPicPr>
          <p:cNvPr id="4" name="Picture 3" descr="A black and white logo&#10;&#10;Description automatically generated">
            <a:extLst>
              <a:ext uri="{FF2B5EF4-FFF2-40B4-BE49-F238E27FC236}">
                <a16:creationId xmlns:a16="http://schemas.microsoft.com/office/drawing/2014/main" id="{574188B1-AE9E-D991-7762-008914AC93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5" name="Text Placeholder 9">
            <a:extLst>
              <a:ext uri="{FF2B5EF4-FFF2-40B4-BE49-F238E27FC236}">
                <a16:creationId xmlns:a16="http://schemas.microsoft.com/office/drawing/2014/main" id="{E74343D9-BAF4-FCA9-ECFF-475A4F66A46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Schedule</a:t>
            </a:r>
          </a:p>
        </p:txBody>
      </p:sp>
      <p:sp>
        <p:nvSpPr>
          <p:cNvPr id="6" name="Text Placeholder 3">
            <a:extLst>
              <a:ext uri="{FF2B5EF4-FFF2-40B4-BE49-F238E27FC236}">
                <a16:creationId xmlns:a16="http://schemas.microsoft.com/office/drawing/2014/main" id="{ABA7E470-23FC-3A36-5A86-7811DCCC69B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7" name="Text Placeholder 3">
            <a:extLst>
              <a:ext uri="{FF2B5EF4-FFF2-40B4-BE49-F238E27FC236}">
                <a16:creationId xmlns:a16="http://schemas.microsoft.com/office/drawing/2014/main" id="{5756C55C-F668-42F4-A6E2-A62CA16CA184}"/>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8" name="Text Placeholder 3">
            <a:extLst>
              <a:ext uri="{FF2B5EF4-FFF2-40B4-BE49-F238E27FC236}">
                <a16:creationId xmlns:a16="http://schemas.microsoft.com/office/drawing/2014/main" id="{DE69FD8C-A4F8-D71C-DA74-8F3C853E8EBC}"/>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10" name="Text Placeholder 3">
            <a:extLst>
              <a:ext uri="{FF2B5EF4-FFF2-40B4-BE49-F238E27FC236}">
                <a16:creationId xmlns:a16="http://schemas.microsoft.com/office/drawing/2014/main" id="{11F95D89-BCCB-7834-0839-1B86CAE5BDE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11" name="Text Placeholder 3">
            <a:extLst>
              <a:ext uri="{FF2B5EF4-FFF2-40B4-BE49-F238E27FC236}">
                <a16:creationId xmlns:a16="http://schemas.microsoft.com/office/drawing/2014/main" id="{E6B2519D-7E9A-968A-3848-7E654AD7269C}"/>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12" name="Text Placeholder 3">
            <a:extLst>
              <a:ext uri="{FF2B5EF4-FFF2-40B4-BE49-F238E27FC236}">
                <a16:creationId xmlns:a16="http://schemas.microsoft.com/office/drawing/2014/main" id="{072D72AE-BACA-6B09-B6BA-28F7C1652B2E}"/>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13" name="Text Placeholder 3">
            <a:extLst>
              <a:ext uri="{FF2B5EF4-FFF2-40B4-BE49-F238E27FC236}">
                <a16:creationId xmlns:a16="http://schemas.microsoft.com/office/drawing/2014/main" id="{3E6C7EAC-FC3F-ED98-0637-4AC25460DBAA}"/>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14" name="Text Placeholder 3">
            <a:extLst>
              <a:ext uri="{FF2B5EF4-FFF2-40B4-BE49-F238E27FC236}">
                <a16:creationId xmlns:a16="http://schemas.microsoft.com/office/drawing/2014/main" id="{D6556B7A-47E4-1E67-A4E1-8565B899BD01}"/>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15" name="Text Placeholder 3">
            <a:extLst>
              <a:ext uri="{FF2B5EF4-FFF2-40B4-BE49-F238E27FC236}">
                <a16:creationId xmlns:a16="http://schemas.microsoft.com/office/drawing/2014/main" id="{8CB5CC7D-0438-C220-160C-AC8BED933FB7}"/>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16" name="Text Placeholder 3">
            <a:extLst>
              <a:ext uri="{FF2B5EF4-FFF2-40B4-BE49-F238E27FC236}">
                <a16:creationId xmlns:a16="http://schemas.microsoft.com/office/drawing/2014/main" id="{386F70CE-720B-1E98-8BA4-EAFCDF075D1B}"/>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17" name="Text Placeholder 3">
            <a:extLst>
              <a:ext uri="{FF2B5EF4-FFF2-40B4-BE49-F238E27FC236}">
                <a16:creationId xmlns:a16="http://schemas.microsoft.com/office/drawing/2014/main" id="{16624B4C-5747-909D-3258-6B46BC546FE6}"/>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18" name="Text Placeholder 3">
            <a:extLst>
              <a:ext uri="{FF2B5EF4-FFF2-40B4-BE49-F238E27FC236}">
                <a16:creationId xmlns:a16="http://schemas.microsoft.com/office/drawing/2014/main" id="{B11AC5FE-5292-157D-6FC9-23537B829E1A}"/>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19" name="Text Placeholder 3">
            <a:extLst>
              <a:ext uri="{FF2B5EF4-FFF2-40B4-BE49-F238E27FC236}">
                <a16:creationId xmlns:a16="http://schemas.microsoft.com/office/drawing/2014/main" id="{4A294171-6CE8-8B08-BFC4-452D07792C8B}"/>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20" name="Text Placeholder 3">
            <a:extLst>
              <a:ext uri="{FF2B5EF4-FFF2-40B4-BE49-F238E27FC236}">
                <a16:creationId xmlns:a16="http://schemas.microsoft.com/office/drawing/2014/main" id="{C7551741-F5AD-7575-2878-89B3116C7D84}"/>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21" name="Text Placeholder 3">
            <a:extLst>
              <a:ext uri="{FF2B5EF4-FFF2-40B4-BE49-F238E27FC236}">
                <a16:creationId xmlns:a16="http://schemas.microsoft.com/office/drawing/2014/main" id="{58330181-F82D-F4A5-8F03-700CAA7EE170}"/>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22" name="Text Placeholder 3">
            <a:extLst>
              <a:ext uri="{FF2B5EF4-FFF2-40B4-BE49-F238E27FC236}">
                <a16:creationId xmlns:a16="http://schemas.microsoft.com/office/drawing/2014/main" id="{E82B3935-7DBC-A015-285F-B7806AF16326}"/>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23" name="Text Placeholder 3">
            <a:extLst>
              <a:ext uri="{FF2B5EF4-FFF2-40B4-BE49-F238E27FC236}">
                <a16:creationId xmlns:a16="http://schemas.microsoft.com/office/drawing/2014/main" id="{D82C1746-4B8C-31F7-1248-6187B9143400}"/>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24" name="Text Placeholder 3">
            <a:extLst>
              <a:ext uri="{FF2B5EF4-FFF2-40B4-BE49-F238E27FC236}">
                <a16:creationId xmlns:a16="http://schemas.microsoft.com/office/drawing/2014/main" id="{D496297E-054A-A50D-2346-38367A52E669}"/>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25" name="Text Placeholder 3">
            <a:extLst>
              <a:ext uri="{FF2B5EF4-FFF2-40B4-BE49-F238E27FC236}">
                <a16:creationId xmlns:a16="http://schemas.microsoft.com/office/drawing/2014/main" id="{B5B11AE9-5313-F5E2-4B13-E0322763EA43}"/>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26" name="Text Placeholder 3">
            <a:extLst>
              <a:ext uri="{FF2B5EF4-FFF2-40B4-BE49-F238E27FC236}">
                <a16:creationId xmlns:a16="http://schemas.microsoft.com/office/drawing/2014/main" id="{69DAB1CE-1745-A453-78B1-BC7DF7259311}"/>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27" name="Text Placeholder 3">
            <a:extLst>
              <a:ext uri="{FF2B5EF4-FFF2-40B4-BE49-F238E27FC236}">
                <a16:creationId xmlns:a16="http://schemas.microsoft.com/office/drawing/2014/main" id="{3C510052-FC44-A658-0B81-04A585359DA5}"/>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28" name="Text Placeholder 3">
            <a:extLst>
              <a:ext uri="{FF2B5EF4-FFF2-40B4-BE49-F238E27FC236}">
                <a16:creationId xmlns:a16="http://schemas.microsoft.com/office/drawing/2014/main" id="{48AA3680-84C8-F276-0AEB-DAC6755C4925}"/>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29" name="Text Placeholder 3">
            <a:extLst>
              <a:ext uri="{FF2B5EF4-FFF2-40B4-BE49-F238E27FC236}">
                <a16:creationId xmlns:a16="http://schemas.microsoft.com/office/drawing/2014/main" id="{D5B7B173-B76A-338D-90D3-B1362ED19667}"/>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9:00 AM</a:t>
            </a:r>
          </a:p>
        </p:txBody>
      </p:sp>
      <p:sp>
        <p:nvSpPr>
          <p:cNvPr id="30" name="Text Placeholder 3">
            <a:extLst>
              <a:ext uri="{FF2B5EF4-FFF2-40B4-BE49-F238E27FC236}">
                <a16:creationId xmlns:a16="http://schemas.microsoft.com/office/drawing/2014/main" id="{972B26F4-FF80-2270-80CB-45CE9C1E5EF0}"/>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rgbClr val="D3D2D2"/>
                </a:solidFill>
              </a:defRPr>
            </a:lvl1pPr>
          </a:lstStyle>
          <a:p>
            <a:pPr lvl="0"/>
            <a:r>
              <a:rPr lang="en-US" dirty="0"/>
              <a:t>Location / Presenter</a:t>
            </a:r>
          </a:p>
        </p:txBody>
      </p:sp>
      <p:sp>
        <p:nvSpPr>
          <p:cNvPr id="31" name="TextBox 30">
            <a:extLst>
              <a:ext uri="{FF2B5EF4-FFF2-40B4-BE49-F238E27FC236}">
                <a16:creationId xmlns:a16="http://schemas.microsoft.com/office/drawing/2014/main" id="{083F5B9F-4E39-55DE-8E4D-691637CF68F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32" name="TextBox 31">
            <a:extLst>
              <a:ext uri="{FF2B5EF4-FFF2-40B4-BE49-F238E27FC236}">
                <a16:creationId xmlns:a16="http://schemas.microsoft.com/office/drawing/2014/main" id="{5570F6EF-C89B-A040-49DD-B53C076961DA}"/>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636089561"/>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Divider Slide Dark Phot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4E3DDC-3837-76FF-5CC0-799738914B7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0" y="0"/>
            <a:ext cx="12192000" cy="6858000"/>
          </a:xfrm>
          <a:prstGeom prst="rect">
            <a:avLst/>
          </a:prstGeom>
        </p:spPr>
      </p:pic>
      <p:sp>
        <p:nvSpPr>
          <p:cNvPr id="4" name="TextBox 3">
            <a:extLst>
              <a:ext uri="{FF2B5EF4-FFF2-40B4-BE49-F238E27FC236}">
                <a16:creationId xmlns:a16="http://schemas.microsoft.com/office/drawing/2014/main" id="{3DAEB482-0880-0D4C-E5C1-29FF38BBE022}"/>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5" name="TextBox 4">
            <a:extLst>
              <a:ext uri="{FF2B5EF4-FFF2-40B4-BE49-F238E27FC236}">
                <a16:creationId xmlns:a16="http://schemas.microsoft.com/office/drawing/2014/main" id="{9F697787-78C0-FD90-8D40-A19ACB6FB035}"/>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bg1">
                    <a:lumMod val="85000"/>
                  </a:schemeClr>
                </a:solidFill>
                <a:latin typeface="BrownStd" panose="00010500010101010101" pitchFamily="50" charset="0"/>
              </a:defRPr>
            </a:lvl1pPr>
          </a:lstStyle>
          <a:p>
            <a:pPr lvl="0"/>
            <a:r>
              <a:rPr lang="en-US" dirty="0"/>
              <a:t>01</a:t>
            </a:r>
          </a:p>
        </p:txBody>
      </p:sp>
      <p:pic>
        <p:nvPicPr>
          <p:cNvPr id="2" name="Picture 1">
            <a:extLst>
              <a:ext uri="{FF2B5EF4-FFF2-40B4-BE49-F238E27FC236}">
                <a16:creationId xmlns:a16="http://schemas.microsoft.com/office/drawing/2014/main" id="{9EA82462-008B-EC50-7AB3-621A26344B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705CAAC8-4B58-ADEA-ADDF-6F19D2E1CC5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 Placeholder 9">
            <a:extLst>
              <a:ext uri="{FF2B5EF4-FFF2-40B4-BE49-F238E27FC236}">
                <a16:creationId xmlns:a16="http://schemas.microsoft.com/office/drawing/2014/main" id="{5E0AF768-59E5-4BDD-03BF-A51047904B1A}"/>
              </a:ext>
            </a:extLst>
          </p:cNvPr>
          <p:cNvSpPr>
            <a:spLocks noGrp="1"/>
          </p:cNvSpPr>
          <p:nvPr>
            <p:ph type="body" sz="quarter" idx="10" hasCustomPrompt="1"/>
          </p:nvPr>
        </p:nvSpPr>
        <p:spPr>
          <a:xfrm>
            <a:off x="685800" y="2525966"/>
            <a:ext cx="7053562" cy="1806068"/>
          </a:xfrm>
          <a:prstGeom prst="rect">
            <a:avLst/>
          </a:prstGeom>
        </p:spPr>
        <p:txBody>
          <a:bodyPr anchor="ctr"/>
          <a:lstStyle>
            <a:lvl1pPr marL="0" indent="0">
              <a:lnSpc>
                <a:spcPct val="100000"/>
              </a:lnSpc>
              <a:buNone/>
              <a:defRPr sz="6000">
                <a:solidFill>
                  <a:schemeClr val="bg1"/>
                </a:solidFill>
                <a:latin typeface="BrownStd" panose="00010500010101010101" pitchFamily="50" charset="0"/>
              </a:defRPr>
            </a:lvl1pPr>
          </a:lstStyle>
          <a:p>
            <a:pPr lvl="0"/>
            <a:r>
              <a:rPr lang="en-US" dirty="0"/>
              <a:t>Divider Slide Title</a:t>
            </a:r>
            <a:br>
              <a:rPr lang="en-US" dirty="0"/>
            </a:br>
            <a:r>
              <a:rPr lang="en-US" dirty="0"/>
              <a:t>in Two Lines</a:t>
            </a:r>
          </a:p>
        </p:txBody>
      </p:sp>
    </p:spTree>
    <p:extLst>
      <p:ext uri="{BB962C8B-B14F-4D97-AF65-F5344CB8AC3E}">
        <p14:creationId xmlns:p14="http://schemas.microsoft.com/office/powerpoint/2010/main" val="2495340868"/>
      </p:ext>
    </p:extLst>
  </p:cSld>
  <p:clrMapOvr>
    <a:masterClrMapping/>
  </p:clrMapOvr>
  <p:hf sldNum="0" hdr="0"/>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Divider Slide White">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32A9F6BF-CF9E-CE04-2999-C5BC8517269C}"/>
              </a:ext>
            </a:extLst>
          </p:cNvPr>
          <p:cNvSpPr>
            <a:spLocks noGrp="1"/>
          </p:cNvSpPr>
          <p:nvPr>
            <p:ph type="body" sz="quarter" idx="10" hasCustomPrompt="1"/>
          </p:nvPr>
        </p:nvSpPr>
        <p:spPr>
          <a:xfrm>
            <a:off x="642638" y="2525966"/>
            <a:ext cx="7053562" cy="1806068"/>
          </a:xfrm>
          <a:prstGeom prst="rect">
            <a:avLst/>
          </a:prstGeom>
        </p:spPr>
        <p:txBody>
          <a:bodyPr anchor="ctr"/>
          <a:lstStyle>
            <a:lvl1pPr marL="0" indent="0">
              <a:lnSpc>
                <a:spcPct val="100000"/>
              </a:lnSpc>
              <a:buNone/>
              <a:defRPr sz="6000">
                <a:solidFill>
                  <a:schemeClr val="tx1"/>
                </a:solidFill>
                <a:latin typeface="BrownStd" panose="00010500010101010101" pitchFamily="50" charset="0"/>
              </a:defRPr>
            </a:lvl1pPr>
          </a:lstStyle>
          <a:p>
            <a:pPr lvl="0"/>
            <a:r>
              <a:rPr lang="en-US" dirty="0"/>
              <a:t>Divider Slide Title</a:t>
            </a:r>
            <a:br>
              <a:rPr lang="en-US" dirty="0"/>
            </a:br>
            <a:r>
              <a:rPr lang="en-US" dirty="0"/>
              <a:t>in Two Lines</a:t>
            </a:r>
          </a:p>
        </p:txBody>
      </p:sp>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3" name="Text Placeholder 9">
            <a:extLst>
              <a:ext uri="{FF2B5EF4-FFF2-40B4-BE49-F238E27FC236}">
                <a16:creationId xmlns:a16="http://schemas.microsoft.com/office/drawing/2014/main" id="{40AB702A-70C0-0B86-240F-E7C29D3B7E99}"/>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bg1">
                    <a:lumMod val="85000"/>
                  </a:schemeClr>
                </a:solidFill>
                <a:latin typeface="BrownStd" panose="00010500010101010101" pitchFamily="50" charset="0"/>
              </a:defRPr>
            </a:lvl1pPr>
          </a:lstStyle>
          <a:p>
            <a:pPr lvl="0"/>
            <a:r>
              <a:rPr lang="en-US" dirty="0"/>
              <a:t>01</a:t>
            </a:r>
          </a:p>
        </p:txBody>
      </p:sp>
      <p:pic>
        <p:nvPicPr>
          <p:cNvPr id="5" name="Picture 4">
            <a:extLst>
              <a:ext uri="{FF2B5EF4-FFF2-40B4-BE49-F238E27FC236}">
                <a16:creationId xmlns:a16="http://schemas.microsoft.com/office/drawing/2014/main" id="{755E0107-015F-A889-2BB8-20FE47F5308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4083944638"/>
      </p:ext>
    </p:extLst>
  </p:cSld>
  <p:clrMapOvr>
    <a:masterClrMapping/>
  </p:clrMapOvr>
  <p:hf sldNum="0" hdr="0"/>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ivider Slide Purple">
    <p:bg>
      <p:bgPr>
        <a:solidFill>
          <a:schemeClr val="accent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92238347-17CE-F568-9808-A8C1AAEDBFCF}"/>
              </a:ext>
            </a:extLst>
          </p:cNvPr>
          <p:cNvSpPr>
            <a:spLocks noGrp="1"/>
          </p:cNvSpPr>
          <p:nvPr>
            <p:ph type="body" sz="quarter" idx="10" hasCustomPrompt="1"/>
          </p:nvPr>
        </p:nvSpPr>
        <p:spPr>
          <a:xfrm>
            <a:off x="685800" y="2525966"/>
            <a:ext cx="7053562" cy="1806068"/>
          </a:xfrm>
          <a:prstGeom prst="rect">
            <a:avLst/>
          </a:prstGeom>
        </p:spPr>
        <p:txBody>
          <a:bodyPr anchor="ctr"/>
          <a:lstStyle>
            <a:lvl1pPr marL="0" indent="0">
              <a:lnSpc>
                <a:spcPct val="100000"/>
              </a:lnSpc>
              <a:buNone/>
              <a:defRPr sz="6000">
                <a:solidFill>
                  <a:schemeClr val="bg1"/>
                </a:solidFill>
                <a:latin typeface="BrownStd" panose="00010500010101010101" pitchFamily="50" charset="0"/>
              </a:defRPr>
            </a:lvl1pPr>
          </a:lstStyle>
          <a:p>
            <a:pPr lvl="0"/>
            <a:r>
              <a:rPr lang="en-US" dirty="0"/>
              <a:t>Divider Slide Title</a:t>
            </a:r>
            <a:br>
              <a:rPr lang="en-US" dirty="0"/>
            </a:br>
            <a:r>
              <a:rPr lang="en-US" dirty="0"/>
              <a:t>in Two Lines</a:t>
            </a:r>
          </a:p>
        </p:txBody>
      </p:sp>
      <p:sp>
        <p:nvSpPr>
          <p:cNvPr id="5" name="Text Placeholder 9">
            <a:extLst>
              <a:ext uri="{FF2B5EF4-FFF2-40B4-BE49-F238E27FC236}">
                <a16:creationId xmlns:a16="http://schemas.microsoft.com/office/drawing/2014/main" id="{79E805A6-6DB7-58B0-77BF-C82F78A4026D}"/>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accent1">
                    <a:lumMod val="20000"/>
                    <a:lumOff val="80000"/>
                  </a:schemeClr>
                </a:solidFill>
                <a:latin typeface="BrownStd" panose="00010500010101010101" pitchFamily="50" charset="0"/>
              </a:defRPr>
            </a:lvl1pPr>
          </a:lstStyle>
          <a:p>
            <a:pPr lvl="0"/>
            <a:r>
              <a:rPr lang="en-US" dirty="0"/>
              <a:t>01</a:t>
            </a:r>
          </a:p>
        </p:txBody>
      </p:sp>
      <p:pic>
        <p:nvPicPr>
          <p:cNvPr id="2" name="Picture 1" descr="A black and white logo&#10;&#10;Description automatically generated">
            <a:extLst>
              <a:ext uri="{FF2B5EF4-FFF2-40B4-BE49-F238E27FC236}">
                <a16:creationId xmlns:a16="http://schemas.microsoft.com/office/drawing/2014/main" id="{AC46D9BB-F6DF-2AC5-2B0B-0D8DCA4F196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6" name="Straight Connector 5">
            <a:extLst>
              <a:ext uri="{FF2B5EF4-FFF2-40B4-BE49-F238E27FC236}">
                <a16:creationId xmlns:a16="http://schemas.microsoft.com/office/drawing/2014/main" id="{E5DF7A7F-8EAB-CB51-69C6-36C9EA01CEB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97DD300-B829-8665-0C09-093123458C0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1F416C9E-BC2D-0F3B-7CFD-75983ADC61C1}"/>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1465315389"/>
      </p:ext>
    </p:extLst>
  </p:cSld>
  <p:clrMapOvr>
    <a:masterClrMapping/>
  </p:clrMapOvr>
  <p:hf sldNum="0" hdr="0"/>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Divider Slide Blue">
    <p:bg>
      <p:bgPr>
        <a:solidFill>
          <a:schemeClr val="accent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381A5E71-8FDD-17D5-A584-1851DCD0AC13}"/>
              </a:ext>
            </a:extLst>
          </p:cNvPr>
          <p:cNvSpPr>
            <a:spLocks noGrp="1"/>
          </p:cNvSpPr>
          <p:nvPr>
            <p:ph type="body" sz="quarter" idx="10" hasCustomPrompt="1"/>
          </p:nvPr>
        </p:nvSpPr>
        <p:spPr>
          <a:xfrm>
            <a:off x="685800" y="2525966"/>
            <a:ext cx="7053562" cy="1806068"/>
          </a:xfrm>
          <a:prstGeom prst="rect">
            <a:avLst/>
          </a:prstGeom>
        </p:spPr>
        <p:txBody>
          <a:bodyPr anchor="ctr"/>
          <a:lstStyle>
            <a:lvl1pPr marL="0" indent="0">
              <a:lnSpc>
                <a:spcPct val="100000"/>
              </a:lnSpc>
              <a:buNone/>
              <a:defRPr sz="6000">
                <a:solidFill>
                  <a:schemeClr val="bg1"/>
                </a:solidFill>
                <a:latin typeface="BrownStd" panose="00010500010101010101" pitchFamily="50" charset="0"/>
              </a:defRPr>
            </a:lvl1pPr>
          </a:lstStyle>
          <a:p>
            <a:pPr lvl="0"/>
            <a:r>
              <a:rPr lang="en-US" dirty="0"/>
              <a:t>Divider Slide Title</a:t>
            </a:r>
            <a:br>
              <a:rPr lang="en-US" dirty="0"/>
            </a:br>
            <a:r>
              <a:rPr lang="en-US" dirty="0"/>
              <a:t>in Two Lines</a:t>
            </a:r>
          </a:p>
        </p:txBody>
      </p:sp>
      <p:sp>
        <p:nvSpPr>
          <p:cNvPr id="5" name="Text Placeholder 9">
            <a:extLst>
              <a:ext uri="{FF2B5EF4-FFF2-40B4-BE49-F238E27FC236}">
                <a16:creationId xmlns:a16="http://schemas.microsoft.com/office/drawing/2014/main" id="{25F35BC5-C2FE-C11B-1445-EE8FA28EECE4}"/>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accent2">
                    <a:lumMod val="20000"/>
                    <a:lumOff val="80000"/>
                  </a:schemeClr>
                </a:solidFill>
                <a:latin typeface="BrownStd" panose="00010500010101010101" pitchFamily="50" charset="0"/>
              </a:defRPr>
            </a:lvl1pPr>
          </a:lstStyle>
          <a:p>
            <a:pPr lvl="0"/>
            <a:r>
              <a:rPr lang="en-US" dirty="0"/>
              <a:t>01</a:t>
            </a:r>
          </a:p>
        </p:txBody>
      </p:sp>
      <p:pic>
        <p:nvPicPr>
          <p:cNvPr id="2" name="Picture 1" descr="A black and white logo&#10;&#10;Description automatically generated">
            <a:extLst>
              <a:ext uri="{FF2B5EF4-FFF2-40B4-BE49-F238E27FC236}">
                <a16:creationId xmlns:a16="http://schemas.microsoft.com/office/drawing/2014/main" id="{D4D5DB61-030B-7DD1-1E23-5FEC2D2A89D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6" name="Straight Connector 5">
            <a:extLst>
              <a:ext uri="{FF2B5EF4-FFF2-40B4-BE49-F238E27FC236}">
                <a16:creationId xmlns:a16="http://schemas.microsoft.com/office/drawing/2014/main" id="{FF721563-8B5C-FBA9-18B8-7AFD775AACF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B140A36-75C5-E10E-F10B-8BC70C56103B}"/>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ED647C8C-9160-E02E-A6FB-62922D2BFC95}"/>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030904821"/>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Divider Slide Green">
    <p:bg>
      <p:bgPr>
        <a:solidFill>
          <a:schemeClr val="accent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5" name="Text Placeholder 9">
            <a:extLst>
              <a:ext uri="{FF2B5EF4-FFF2-40B4-BE49-F238E27FC236}">
                <a16:creationId xmlns:a16="http://schemas.microsoft.com/office/drawing/2014/main" id="{E4B88C2A-C2F3-0E73-C2AC-00EE527981CC}"/>
              </a:ext>
            </a:extLst>
          </p:cNvPr>
          <p:cNvSpPr>
            <a:spLocks noGrp="1"/>
          </p:cNvSpPr>
          <p:nvPr>
            <p:ph type="body" sz="quarter" idx="10" hasCustomPrompt="1"/>
          </p:nvPr>
        </p:nvSpPr>
        <p:spPr>
          <a:xfrm>
            <a:off x="685800" y="2525966"/>
            <a:ext cx="7053562" cy="1806068"/>
          </a:xfrm>
          <a:prstGeom prst="rect">
            <a:avLst/>
          </a:prstGeom>
        </p:spPr>
        <p:txBody>
          <a:bodyPr anchor="ctr"/>
          <a:lstStyle>
            <a:lvl1pPr marL="0" indent="0">
              <a:lnSpc>
                <a:spcPct val="100000"/>
              </a:lnSpc>
              <a:buNone/>
              <a:defRPr sz="6000">
                <a:solidFill>
                  <a:schemeClr val="bg1"/>
                </a:solidFill>
                <a:latin typeface="BrownStd" panose="00010500010101010101" pitchFamily="50" charset="0"/>
              </a:defRPr>
            </a:lvl1pPr>
          </a:lstStyle>
          <a:p>
            <a:pPr lvl="0"/>
            <a:r>
              <a:rPr lang="en-US" dirty="0"/>
              <a:t>Divider Slide Title</a:t>
            </a:r>
            <a:br>
              <a:rPr lang="en-US" dirty="0"/>
            </a:br>
            <a:r>
              <a:rPr lang="en-US" dirty="0"/>
              <a:t>in Two Lines</a:t>
            </a:r>
          </a:p>
        </p:txBody>
      </p:sp>
      <p:sp>
        <p:nvSpPr>
          <p:cNvPr id="6" name="Text Placeholder 9">
            <a:extLst>
              <a:ext uri="{FF2B5EF4-FFF2-40B4-BE49-F238E27FC236}">
                <a16:creationId xmlns:a16="http://schemas.microsoft.com/office/drawing/2014/main" id="{BED34A70-D470-3400-9B40-4846F611D1CF}"/>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accent3">
                    <a:lumMod val="20000"/>
                    <a:lumOff val="80000"/>
                  </a:schemeClr>
                </a:solidFill>
                <a:latin typeface="BrownStd" panose="00010500010101010101" pitchFamily="50" charset="0"/>
              </a:defRPr>
            </a:lvl1pPr>
          </a:lstStyle>
          <a:p>
            <a:pPr lvl="0"/>
            <a:r>
              <a:rPr lang="en-US" dirty="0"/>
              <a:t>01</a:t>
            </a:r>
          </a:p>
        </p:txBody>
      </p:sp>
      <p:pic>
        <p:nvPicPr>
          <p:cNvPr id="2" name="Picture 1" descr="A black and white logo&#10;&#10;Description automatically generated">
            <a:extLst>
              <a:ext uri="{FF2B5EF4-FFF2-40B4-BE49-F238E27FC236}">
                <a16:creationId xmlns:a16="http://schemas.microsoft.com/office/drawing/2014/main" id="{4351F948-DC7E-2C2D-B02B-763CCB0FA31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4" name="Straight Connector 3">
            <a:extLst>
              <a:ext uri="{FF2B5EF4-FFF2-40B4-BE49-F238E27FC236}">
                <a16:creationId xmlns:a16="http://schemas.microsoft.com/office/drawing/2014/main" id="{03873C1C-ECC0-B899-D040-0C04775FB56A}"/>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7D933FC-C4E6-259D-7718-DE712F734351}"/>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57D0A384-BD52-719F-D36D-8F48D571E9E8}"/>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812102902"/>
      </p:ext>
    </p:extLst>
  </p:cSld>
  <p:clrMapOvr>
    <a:masterClrMapping/>
  </p:clrMapOvr>
  <p:hf sldNum="0" hdr="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 Purple">
    <p:bg>
      <p:bgPr>
        <a:solidFill>
          <a:schemeClr val="accent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8938" y="705096"/>
            <a:ext cx="6850252" cy="1739900"/>
          </a:xfrm>
          <a:prstGeom prst="rect">
            <a:avLst/>
          </a:prstGeom>
        </p:spPr>
        <p:txBody>
          <a:bodyPr anchor="t"/>
          <a:lstStyle>
            <a:lvl1pPr marL="0" indent="0">
              <a:buNone/>
              <a:defRPr sz="6000">
                <a:solidFill>
                  <a:schemeClr val="tx1"/>
                </a:solidFill>
                <a:latin typeface="BrownStd" panose="00010500010101010101" pitchFamily="50" charset="0"/>
              </a:defRPr>
            </a:lvl1pPr>
          </a:lstStyle>
          <a:p>
            <a:pPr lvl="0"/>
            <a:r>
              <a:rPr lang="en-US" dirty="0"/>
              <a:t>Presentation title in two lines</a:t>
            </a:r>
          </a:p>
        </p:txBody>
      </p: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6" name="Text Placeholder 15">
            <a:extLst>
              <a:ext uri="{FF2B5EF4-FFF2-40B4-BE49-F238E27FC236}">
                <a16:creationId xmlns:a16="http://schemas.microsoft.com/office/drawing/2014/main" id="{42CB2D5B-B42D-350A-95DF-90A44845E07B}"/>
              </a:ext>
            </a:extLst>
          </p:cNvPr>
          <p:cNvSpPr>
            <a:spLocks noGrp="1"/>
          </p:cNvSpPr>
          <p:nvPr>
            <p:ph type="body" sz="quarter" idx="11" hasCustomPrompt="1"/>
          </p:nvPr>
        </p:nvSpPr>
        <p:spPr>
          <a:xfrm>
            <a:off x="628938" y="2504119"/>
            <a:ext cx="6850251" cy="1130300"/>
          </a:xfrm>
          <a:prstGeom prst="rect">
            <a:avLst/>
          </a:prstGeom>
        </p:spPr>
        <p:txBody>
          <a:bodyPr/>
          <a:lstStyle>
            <a:lvl1pPr marL="0" indent="0">
              <a:buNone/>
              <a:defRPr sz="1800" b="0">
                <a:solidFill>
                  <a:schemeClr val="accent1">
                    <a:lumMod val="20000"/>
                    <a:lumOff val="80000"/>
                  </a:schemeClr>
                </a:solidFill>
              </a:defRPr>
            </a:lvl1pPr>
          </a:lstStyle>
          <a:p>
            <a:pPr lvl="0"/>
            <a:r>
              <a:rPr lang="en-US" dirty="0"/>
              <a:t>Subtitle Text</a:t>
            </a:r>
          </a:p>
        </p:txBody>
      </p:sp>
      <p:pic>
        <p:nvPicPr>
          <p:cNvPr id="2" name="Picture 1" descr="A black and white logo&#10;&#10;Description automatically generated">
            <a:extLst>
              <a:ext uri="{FF2B5EF4-FFF2-40B4-BE49-F238E27FC236}">
                <a16:creationId xmlns:a16="http://schemas.microsoft.com/office/drawing/2014/main" id="{75040166-3DFB-66C2-B212-AE6E8C427D4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44295901"/>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Divider Slide Yellow">
    <p:bg>
      <p:bgPr>
        <a:solidFill>
          <a:schemeClr val="accent4"/>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32A9F6BF-CF9E-CE04-2999-C5BC8517269C}"/>
              </a:ext>
            </a:extLst>
          </p:cNvPr>
          <p:cNvSpPr>
            <a:spLocks noGrp="1"/>
          </p:cNvSpPr>
          <p:nvPr>
            <p:ph type="body" sz="quarter" idx="10" hasCustomPrompt="1"/>
          </p:nvPr>
        </p:nvSpPr>
        <p:spPr>
          <a:xfrm>
            <a:off x="642638" y="2525966"/>
            <a:ext cx="7053562" cy="1806068"/>
          </a:xfrm>
          <a:prstGeom prst="rect">
            <a:avLst/>
          </a:prstGeom>
        </p:spPr>
        <p:txBody>
          <a:bodyPr anchor="ctr"/>
          <a:lstStyle>
            <a:lvl1pPr marL="0" indent="0">
              <a:lnSpc>
                <a:spcPct val="100000"/>
              </a:lnSpc>
              <a:buNone/>
              <a:defRPr sz="6000">
                <a:solidFill>
                  <a:schemeClr val="tx1"/>
                </a:solidFill>
                <a:latin typeface="BrownStd" panose="00010500010101010101" pitchFamily="50" charset="0"/>
              </a:defRPr>
            </a:lvl1pPr>
          </a:lstStyle>
          <a:p>
            <a:pPr lvl="0"/>
            <a:r>
              <a:rPr lang="en-US" dirty="0"/>
              <a:t>Divider Slide Title</a:t>
            </a:r>
            <a:br>
              <a:rPr lang="en-US" dirty="0"/>
            </a:br>
            <a:r>
              <a:rPr lang="en-US" dirty="0"/>
              <a:t>in Two Lines</a:t>
            </a:r>
          </a:p>
        </p:txBody>
      </p:sp>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chemeClr val="tx1"/>
                </a:solidFill>
              </a:rPr>
              <a:t>Page </a:t>
            </a:r>
            <a:fld id="{97C167BF-1C66-44E2-9F63-6F52662240B2}" type="slidenum">
              <a:rPr lang="en-US" sz="1000" smtClean="0">
                <a:solidFill>
                  <a:schemeClr val="tx1"/>
                </a:solidFill>
              </a:rPr>
              <a:pPr algn="l"/>
              <a:t>‹#›</a:t>
            </a:fld>
            <a:endParaRPr lang="en-US" sz="1000" dirty="0">
              <a:solidFill>
                <a:schemeClr val="tx1"/>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chemeClr val="tx1"/>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 Placeholder 9">
            <a:extLst>
              <a:ext uri="{FF2B5EF4-FFF2-40B4-BE49-F238E27FC236}">
                <a16:creationId xmlns:a16="http://schemas.microsoft.com/office/drawing/2014/main" id="{76406957-9EBC-34E3-603D-EC8335C6E5B3}"/>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accent4">
                    <a:lumMod val="75000"/>
                  </a:schemeClr>
                </a:solidFill>
                <a:latin typeface="BrownStd" panose="00010500010101010101" pitchFamily="50" charset="0"/>
              </a:defRPr>
            </a:lvl1pPr>
          </a:lstStyle>
          <a:p>
            <a:pPr lvl="0"/>
            <a:r>
              <a:rPr lang="en-US" dirty="0"/>
              <a:t>01</a:t>
            </a:r>
          </a:p>
        </p:txBody>
      </p:sp>
      <p:pic>
        <p:nvPicPr>
          <p:cNvPr id="2" name="Picture 1">
            <a:extLst>
              <a:ext uri="{FF2B5EF4-FFF2-40B4-BE49-F238E27FC236}">
                <a16:creationId xmlns:a16="http://schemas.microsoft.com/office/drawing/2014/main" id="{CEE2BC3F-4977-54DD-996C-C766F94A11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964567203"/>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Divider Slide Orange">
    <p:bg>
      <p:bgPr>
        <a:solidFill>
          <a:schemeClr val="accent5"/>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5" name="Text Placeholder 9">
            <a:extLst>
              <a:ext uri="{FF2B5EF4-FFF2-40B4-BE49-F238E27FC236}">
                <a16:creationId xmlns:a16="http://schemas.microsoft.com/office/drawing/2014/main" id="{16886D5E-27D9-32AC-07FE-28B08D9718AC}"/>
              </a:ext>
            </a:extLst>
          </p:cNvPr>
          <p:cNvSpPr>
            <a:spLocks noGrp="1"/>
          </p:cNvSpPr>
          <p:nvPr>
            <p:ph type="body" sz="quarter" idx="10" hasCustomPrompt="1"/>
          </p:nvPr>
        </p:nvSpPr>
        <p:spPr>
          <a:xfrm>
            <a:off x="685800" y="2525966"/>
            <a:ext cx="7053562" cy="1806068"/>
          </a:xfrm>
          <a:prstGeom prst="rect">
            <a:avLst/>
          </a:prstGeom>
        </p:spPr>
        <p:txBody>
          <a:bodyPr anchor="ctr"/>
          <a:lstStyle>
            <a:lvl1pPr marL="0" indent="0">
              <a:lnSpc>
                <a:spcPct val="100000"/>
              </a:lnSpc>
              <a:buNone/>
              <a:defRPr sz="6000">
                <a:solidFill>
                  <a:schemeClr val="bg1"/>
                </a:solidFill>
                <a:latin typeface="BrownStd" panose="00010500010101010101" pitchFamily="50" charset="0"/>
              </a:defRPr>
            </a:lvl1pPr>
          </a:lstStyle>
          <a:p>
            <a:pPr lvl="0"/>
            <a:r>
              <a:rPr lang="en-US" dirty="0"/>
              <a:t>Divider Slide Title</a:t>
            </a:r>
            <a:br>
              <a:rPr lang="en-US" dirty="0"/>
            </a:br>
            <a:r>
              <a:rPr lang="en-US" dirty="0"/>
              <a:t>in Two Lines</a:t>
            </a:r>
          </a:p>
        </p:txBody>
      </p:sp>
      <p:sp>
        <p:nvSpPr>
          <p:cNvPr id="6" name="Text Placeholder 9">
            <a:extLst>
              <a:ext uri="{FF2B5EF4-FFF2-40B4-BE49-F238E27FC236}">
                <a16:creationId xmlns:a16="http://schemas.microsoft.com/office/drawing/2014/main" id="{BEB87D24-F103-C4D8-6C12-F780981075A8}"/>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accent5">
                    <a:lumMod val="20000"/>
                    <a:lumOff val="80000"/>
                  </a:schemeClr>
                </a:solidFill>
                <a:latin typeface="BrownStd" panose="00010500010101010101" pitchFamily="50" charset="0"/>
              </a:defRPr>
            </a:lvl1pPr>
          </a:lstStyle>
          <a:p>
            <a:pPr lvl="0"/>
            <a:r>
              <a:rPr lang="en-US" dirty="0"/>
              <a:t>01</a:t>
            </a:r>
          </a:p>
        </p:txBody>
      </p:sp>
      <p:pic>
        <p:nvPicPr>
          <p:cNvPr id="2" name="Picture 1" descr="A black and white logo&#10;&#10;Description automatically generated">
            <a:extLst>
              <a:ext uri="{FF2B5EF4-FFF2-40B4-BE49-F238E27FC236}">
                <a16:creationId xmlns:a16="http://schemas.microsoft.com/office/drawing/2014/main" id="{F78C1F3A-5877-2270-8283-B1A88BB028D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4" name="Straight Connector 3">
            <a:extLst>
              <a:ext uri="{FF2B5EF4-FFF2-40B4-BE49-F238E27FC236}">
                <a16:creationId xmlns:a16="http://schemas.microsoft.com/office/drawing/2014/main" id="{6C514DD8-763A-4790-3019-06FDA398C9A4}"/>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8AB07DCD-9C65-0E16-25A0-89EAE44A425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88DBA7EF-4B8D-D675-854D-72EFB725E376}"/>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755106551"/>
      </p:ext>
    </p:extLst>
  </p:cSld>
  <p:clrMapOvr>
    <a:masterClrMapping/>
  </p:clrMapOvr>
  <p:hf sldNum="0" hdr="0"/>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Divider Slide Red">
    <p:bg>
      <p:bgPr>
        <a:solidFill>
          <a:schemeClr val="accent6"/>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7CFF49C8-96DB-D181-685D-9822A123D96E}"/>
              </a:ext>
            </a:extLst>
          </p:cNvPr>
          <p:cNvSpPr>
            <a:spLocks noGrp="1"/>
          </p:cNvSpPr>
          <p:nvPr>
            <p:ph type="body" sz="quarter" idx="10" hasCustomPrompt="1"/>
          </p:nvPr>
        </p:nvSpPr>
        <p:spPr>
          <a:xfrm>
            <a:off x="685800" y="2525966"/>
            <a:ext cx="7053562" cy="1806068"/>
          </a:xfrm>
          <a:prstGeom prst="rect">
            <a:avLst/>
          </a:prstGeom>
        </p:spPr>
        <p:txBody>
          <a:bodyPr anchor="ctr"/>
          <a:lstStyle>
            <a:lvl1pPr marL="0" indent="0">
              <a:lnSpc>
                <a:spcPct val="100000"/>
              </a:lnSpc>
              <a:buNone/>
              <a:defRPr sz="6000">
                <a:solidFill>
                  <a:schemeClr val="bg1"/>
                </a:solidFill>
                <a:latin typeface="BrownStd" panose="00010500010101010101" pitchFamily="50" charset="0"/>
              </a:defRPr>
            </a:lvl1pPr>
          </a:lstStyle>
          <a:p>
            <a:pPr lvl="0"/>
            <a:r>
              <a:rPr lang="en-US" dirty="0"/>
              <a:t>Divider Slide Title</a:t>
            </a:r>
            <a:br>
              <a:rPr lang="en-US" dirty="0"/>
            </a:br>
            <a:r>
              <a:rPr lang="en-US" dirty="0"/>
              <a:t>in Two Lines</a:t>
            </a:r>
          </a:p>
        </p:txBody>
      </p:sp>
      <p:sp>
        <p:nvSpPr>
          <p:cNvPr id="5" name="Text Placeholder 9">
            <a:extLst>
              <a:ext uri="{FF2B5EF4-FFF2-40B4-BE49-F238E27FC236}">
                <a16:creationId xmlns:a16="http://schemas.microsoft.com/office/drawing/2014/main" id="{F829652F-1FFC-E226-61A1-C74ADEEB6061}"/>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accent6">
                    <a:lumMod val="20000"/>
                    <a:lumOff val="80000"/>
                  </a:schemeClr>
                </a:solidFill>
                <a:latin typeface="BrownStd" panose="00010500010101010101" pitchFamily="50" charset="0"/>
              </a:defRPr>
            </a:lvl1pPr>
          </a:lstStyle>
          <a:p>
            <a:pPr lvl="0"/>
            <a:r>
              <a:rPr lang="en-US" dirty="0"/>
              <a:t>01</a:t>
            </a:r>
          </a:p>
        </p:txBody>
      </p:sp>
      <p:pic>
        <p:nvPicPr>
          <p:cNvPr id="2" name="Picture 1" descr="A black and white logo&#10;&#10;Description automatically generated">
            <a:extLst>
              <a:ext uri="{FF2B5EF4-FFF2-40B4-BE49-F238E27FC236}">
                <a16:creationId xmlns:a16="http://schemas.microsoft.com/office/drawing/2014/main" id="{6B62199A-004C-C9D3-D8AE-9FF0044E829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6" name="Straight Connector 5">
            <a:extLst>
              <a:ext uri="{FF2B5EF4-FFF2-40B4-BE49-F238E27FC236}">
                <a16:creationId xmlns:a16="http://schemas.microsoft.com/office/drawing/2014/main" id="{40E1E4D9-B01A-0B0F-29E8-04A52430910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16A0D01-0ABA-9CA3-C6EA-0B453E585F0C}"/>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9242E4EB-9D78-0B90-EB24-1A60390653F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528594993"/>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Divider Slide Color Gradient">
    <p:bg>
      <p:bgPr>
        <a:gradFill>
          <a:gsLst>
            <a:gs pos="4000">
              <a:schemeClr val="accent4"/>
            </a:gs>
            <a:gs pos="22000">
              <a:schemeClr val="accent5"/>
            </a:gs>
            <a:gs pos="40000">
              <a:schemeClr val="accent6"/>
            </a:gs>
            <a:gs pos="79000">
              <a:schemeClr val="accent2"/>
            </a:gs>
            <a:gs pos="65000">
              <a:schemeClr val="accent1"/>
            </a:gs>
            <a:gs pos="95000">
              <a:schemeClr val="accent3"/>
            </a:gs>
          </a:gsLst>
          <a:lin ang="1800000" scaled="0"/>
        </a:gradFill>
        <a:effectLst/>
      </p:bgPr>
    </p:bg>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73461464-75EC-A5F4-679B-9A883415C872}"/>
              </a:ext>
            </a:extLst>
          </p:cNvPr>
          <p:cNvSpPr>
            <a:spLocks noGrp="1"/>
          </p:cNvSpPr>
          <p:nvPr>
            <p:ph type="body" sz="quarter" idx="10" hasCustomPrompt="1"/>
          </p:nvPr>
        </p:nvSpPr>
        <p:spPr>
          <a:xfrm>
            <a:off x="685800" y="2525966"/>
            <a:ext cx="7053562" cy="1806068"/>
          </a:xfrm>
          <a:prstGeom prst="rect">
            <a:avLst/>
          </a:prstGeom>
        </p:spPr>
        <p:txBody>
          <a:bodyPr anchor="ctr"/>
          <a:lstStyle>
            <a:lvl1pPr marL="0" indent="0">
              <a:lnSpc>
                <a:spcPct val="100000"/>
              </a:lnSpc>
              <a:buNone/>
              <a:defRPr sz="6000">
                <a:solidFill>
                  <a:schemeClr val="tx1"/>
                </a:solidFill>
                <a:latin typeface="BrownStd" panose="00010500010101010101" pitchFamily="50" charset="0"/>
              </a:defRPr>
            </a:lvl1pPr>
          </a:lstStyle>
          <a:p>
            <a:pPr lvl="0"/>
            <a:r>
              <a:rPr lang="en-US" dirty="0"/>
              <a:t>Divider Slide Title</a:t>
            </a:r>
            <a:br>
              <a:rPr lang="en-US" dirty="0"/>
            </a:br>
            <a:r>
              <a:rPr lang="en-US" dirty="0"/>
              <a:t>in Two Lines</a:t>
            </a:r>
          </a:p>
        </p:txBody>
      </p:sp>
      <p:sp>
        <p:nvSpPr>
          <p:cNvPr id="33" name="Text Placeholder 9">
            <a:extLst>
              <a:ext uri="{FF2B5EF4-FFF2-40B4-BE49-F238E27FC236}">
                <a16:creationId xmlns:a16="http://schemas.microsoft.com/office/drawing/2014/main" id="{CAEF7604-47F4-CDA1-6B9D-2A082FE40B0B}"/>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01</a:t>
            </a:r>
          </a:p>
        </p:txBody>
      </p:sp>
      <p:pic>
        <p:nvPicPr>
          <p:cNvPr id="2" name="Picture 1" descr="A black and white logo&#10;&#10;Description automatically generated">
            <a:extLst>
              <a:ext uri="{FF2B5EF4-FFF2-40B4-BE49-F238E27FC236}">
                <a16:creationId xmlns:a16="http://schemas.microsoft.com/office/drawing/2014/main" id="{79E9D5AD-52A4-A435-FE9E-9AA0D99C3D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3" name="Straight Connector 2">
            <a:extLst>
              <a:ext uri="{FF2B5EF4-FFF2-40B4-BE49-F238E27FC236}">
                <a16:creationId xmlns:a16="http://schemas.microsoft.com/office/drawing/2014/main" id="{C3CD5616-0CDE-A1D4-0DCE-7F14555E092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E6B5360B-D119-B113-9AB3-CF09204B16E3}"/>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6" name="TextBox 5">
            <a:extLst>
              <a:ext uri="{FF2B5EF4-FFF2-40B4-BE49-F238E27FC236}">
                <a16:creationId xmlns:a16="http://schemas.microsoft.com/office/drawing/2014/main" id="{2213BD22-5800-6FA2-63C1-2E2E726DBCA1}"/>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903501053"/>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Large Body Copy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4E3DDC-3837-76FF-5CC0-799738914B7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0" y="0"/>
            <a:ext cx="12192000" cy="6858000"/>
          </a:xfrm>
          <a:prstGeom prst="rect">
            <a:avLst/>
          </a:prstGeom>
        </p:spPr>
      </p:pic>
      <p:sp>
        <p:nvSpPr>
          <p:cNvPr id="4" name="TextBox 3">
            <a:extLst>
              <a:ext uri="{FF2B5EF4-FFF2-40B4-BE49-F238E27FC236}">
                <a16:creationId xmlns:a16="http://schemas.microsoft.com/office/drawing/2014/main" id="{AA1B51AA-FC4B-0C4A-2B63-D1D37CCD86DB}"/>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5" name="TextBox 4">
            <a:extLst>
              <a:ext uri="{FF2B5EF4-FFF2-40B4-BE49-F238E27FC236}">
                <a16:creationId xmlns:a16="http://schemas.microsoft.com/office/drawing/2014/main" id="{97E5E603-A336-DEC4-623B-4C8CADFE96D6}"/>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7" name="Straight Connector 6">
            <a:extLst>
              <a:ext uri="{FF2B5EF4-FFF2-40B4-BE49-F238E27FC236}">
                <a16:creationId xmlns:a16="http://schemas.microsoft.com/office/drawing/2014/main" id="{83B98AC2-642C-CE4B-0CAE-07BFB7754D18}"/>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53944249-608F-46D6-B48F-EF4AFD735DE2}"/>
              </a:ext>
            </a:extLst>
          </p:cNvPr>
          <p:cNvSpPr>
            <a:spLocks noGrp="1"/>
          </p:cNvSpPr>
          <p:nvPr>
            <p:ph type="body" sz="quarter" idx="10" hasCustomPrompt="1"/>
          </p:nvPr>
        </p:nvSpPr>
        <p:spPr>
          <a:xfrm>
            <a:off x="647260" y="685800"/>
            <a:ext cx="10596907" cy="3625581"/>
          </a:xfrm>
          <a:prstGeom prst="rect">
            <a:avLst/>
          </a:prstGeom>
        </p:spPr>
        <p:txBody>
          <a:bodyPr anchor="t"/>
          <a:lstStyle>
            <a:lvl1pPr marL="0" indent="0" algn="l">
              <a:lnSpc>
                <a:spcPct val="100000"/>
              </a:lnSpc>
              <a:buNone/>
              <a:defRPr sz="4500">
                <a:solidFill>
                  <a:schemeClr val="bg1"/>
                </a:solidFill>
                <a:latin typeface="BrownStd" panose="00010500010101010101" pitchFamily="50" charset="0"/>
              </a:defRPr>
            </a:lvl1pPr>
          </a:lstStyle>
          <a:p>
            <a:pPr lvl="0"/>
            <a:r>
              <a:rPr lang="en-US" dirty="0"/>
              <a:t>This is large body copy type size is 45pt in regular line spacing, 1 lines.</a:t>
            </a:r>
            <a:br>
              <a:rPr lang="en-US" dirty="0"/>
            </a:br>
            <a:br>
              <a:rPr lang="en-US" dirty="0"/>
            </a:br>
            <a:r>
              <a:rPr lang="en-US" dirty="0"/>
              <a:t>Body copy is written in upper and lower case</a:t>
            </a:r>
          </a:p>
        </p:txBody>
      </p:sp>
      <p:pic>
        <p:nvPicPr>
          <p:cNvPr id="2" name="Picture 1">
            <a:extLst>
              <a:ext uri="{FF2B5EF4-FFF2-40B4-BE49-F238E27FC236}">
                <a16:creationId xmlns:a16="http://schemas.microsoft.com/office/drawing/2014/main" id="{0C496249-2283-1C49-225C-1BC325C7CDE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D2175061-E86C-1E1E-E7B3-694F11282C9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3117530512"/>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Large Body Copy 2">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1B51AA-FC4B-0C4A-2B63-D1D37CCD86DB}"/>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5" name="TextBox 4">
            <a:extLst>
              <a:ext uri="{FF2B5EF4-FFF2-40B4-BE49-F238E27FC236}">
                <a16:creationId xmlns:a16="http://schemas.microsoft.com/office/drawing/2014/main" id="{97E5E603-A336-DEC4-623B-4C8CADFE96D6}"/>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7" name="Straight Connector 6">
            <a:extLst>
              <a:ext uri="{FF2B5EF4-FFF2-40B4-BE49-F238E27FC236}">
                <a16:creationId xmlns:a16="http://schemas.microsoft.com/office/drawing/2014/main" id="{83B98AC2-642C-CE4B-0CAE-07BFB7754D18}"/>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E4A329FE-CE36-43E7-36DB-CEFB37991D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6" name="Picture 5">
            <a:extLst>
              <a:ext uri="{FF2B5EF4-FFF2-40B4-BE49-F238E27FC236}">
                <a16:creationId xmlns:a16="http://schemas.microsoft.com/office/drawing/2014/main" id="{BD88920D-676D-5DC1-487F-75164DDA9B0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8" name="Text Placeholder 9">
            <a:extLst>
              <a:ext uri="{FF2B5EF4-FFF2-40B4-BE49-F238E27FC236}">
                <a16:creationId xmlns:a16="http://schemas.microsoft.com/office/drawing/2014/main" id="{9FB634CE-1C7D-218B-96BA-DCF76C881370}"/>
              </a:ext>
            </a:extLst>
          </p:cNvPr>
          <p:cNvSpPr>
            <a:spLocks noGrp="1"/>
          </p:cNvSpPr>
          <p:nvPr>
            <p:ph type="body" sz="quarter" idx="10" hasCustomPrompt="1"/>
          </p:nvPr>
        </p:nvSpPr>
        <p:spPr>
          <a:xfrm>
            <a:off x="647260" y="685800"/>
            <a:ext cx="10596907" cy="3625581"/>
          </a:xfrm>
          <a:prstGeom prst="rect">
            <a:avLst/>
          </a:prstGeom>
        </p:spPr>
        <p:txBody>
          <a:bodyPr anchor="t"/>
          <a:lstStyle>
            <a:lvl1pPr marL="0" indent="0" algn="l">
              <a:lnSpc>
                <a:spcPct val="100000"/>
              </a:lnSpc>
              <a:buNone/>
              <a:defRPr sz="4500">
                <a:solidFill>
                  <a:schemeClr val="tx1"/>
                </a:solidFill>
                <a:latin typeface="BrownStd" panose="00010500010101010101" pitchFamily="50" charset="0"/>
              </a:defRPr>
            </a:lvl1pPr>
          </a:lstStyle>
          <a:p>
            <a:pPr lvl="0"/>
            <a:r>
              <a:rPr lang="en-US" dirty="0"/>
              <a:t>This is large body copy type size is 45pt in regular line spacing, 1 lines.</a:t>
            </a:r>
            <a:br>
              <a:rPr lang="en-US" dirty="0"/>
            </a:br>
            <a:br>
              <a:rPr lang="en-US" dirty="0"/>
            </a:br>
            <a:r>
              <a:rPr lang="en-US" dirty="0"/>
              <a:t>Body copy is written in upper and lower case</a:t>
            </a:r>
          </a:p>
        </p:txBody>
      </p:sp>
    </p:spTree>
    <p:extLst>
      <p:ext uri="{BB962C8B-B14F-4D97-AF65-F5344CB8AC3E}">
        <p14:creationId xmlns:p14="http://schemas.microsoft.com/office/powerpoint/2010/main" val="1516392389"/>
      </p:ext>
    </p:extLst>
  </p:cSld>
  <p:clrMapOvr>
    <a:masterClrMapping/>
  </p:clrMapOvr>
  <p:hf sldNum="0" hdr="0"/>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Large Body Copy 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4E3DDC-3837-76FF-5CC0-799738914B7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0" y="0"/>
            <a:ext cx="12192000" cy="6858000"/>
          </a:xfrm>
          <a:prstGeom prst="rect">
            <a:avLst/>
          </a:prstGeom>
        </p:spPr>
      </p:pic>
      <p:sp>
        <p:nvSpPr>
          <p:cNvPr id="4" name="TextBox 3">
            <a:extLst>
              <a:ext uri="{FF2B5EF4-FFF2-40B4-BE49-F238E27FC236}">
                <a16:creationId xmlns:a16="http://schemas.microsoft.com/office/drawing/2014/main" id="{AA1B51AA-FC4B-0C4A-2B63-D1D37CCD86DB}"/>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5" name="TextBox 4">
            <a:extLst>
              <a:ext uri="{FF2B5EF4-FFF2-40B4-BE49-F238E27FC236}">
                <a16:creationId xmlns:a16="http://schemas.microsoft.com/office/drawing/2014/main" id="{97E5E603-A336-DEC4-623B-4C8CADFE96D6}"/>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7" name="Straight Connector 6">
            <a:extLst>
              <a:ext uri="{FF2B5EF4-FFF2-40B4-BE49-F238E27FC236}">
                <a16:creationId xmlns:a16="http://schemas.microsoft.com/office/drawing/2014/main" id="{83B98AC2-642C-CE4B-0CAE-07BFB7754D18}"/>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8" name="Picture 7" descr="A black and white logo&#10;&#10;Description automatically generated">
            <a:extLst>
              <a:ext uri="{FF2B5EF4-FFF2-40B4-BE49-F238E27FC236}">
                <a16:creationId xmlns:a16="http://schemas.microsoft.com/office/drawing/2014/main" id="{983A6EFC-7EA7-29CB-917F-6E36C74A88B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9" name="Text Placeholder 9">
            <a:extLst>
              <a:ext uri="{FF2B5EF4-FFF2-40B4-BE49-F238E27FC236}">
                <a16:creationId xmlns:a16="http://schemas.microsoft.com/office/drawing/2014/main" id="{6094C7E4-55E5-15BA-5B20-429760E3F24C}"/>
              </a:ext>
            </a:extLst>
          </p:cNvPr>
          <p:cNvSpPr>
            <a:spLocks noGrp="1"/>
          </p:cNvSpPr>
          <p:nvPr>
            <p:ph type="body" sz="quarter" idx="10" hasCustomPrompt="1"/>
          </p:nvPr>
        </p:nvSpPr>
        <p:spPr>
          <a:xfrm>
            <a:off x="644703" y="1600200"/>
            <a:ext cx="10937693" cy="3657600"/>
          </a:xfrm>
          <a:prstGeom prst="rect">
            <a:avLst/>
          </a:prstGeom>
        </p:spPr>
        <p:txBody>
          <a:bodyPr anchor="ctr"/>
          <a:lstStyle>
            <a:lvl1pPr marL="0" indent="0" algn="ctr">
              <a:lnSpc>
                <a:spcPct val="100000"/>
              </a:lnSpc>
              <a:buNone/>
              <a:defRPr sz="6000">
                <a:solidFill>
                  <a:schemeClr val="bg1"/>
                </a:solidFill>
                <a:latin typeface="BrownStd" panose="00010500010101010101" pitchFamily="50" charset="0"/>
              </a:defRPr>
            </a:lvl1pPr>
          </a:lstStyle>
          <a:p>
            <a:pPr lvl="0"/>
            <a:r>
              <a:rPr lang="en-US" dirty="0"/>
              <a:t>This is a large text layout, </a:t>
            </a:r>
            <a:br>
              <a:rPr lang="en-US" dirty="0"/>
            </a:br>
            <a:r>
              <a:rPr lang="en-US" dirty="0"/>
              <a:t>the type size is 110 </a:t>
            </a:r>
            <a:br>
              <a:rPr lang="en-US" dirty="0"/>
            </a:br>
            <a:r>
              <a:rPr lang="en-US" dirty="0"/>
              <a:t>in regular.</a:t>
            </a:r>
          </a:p>
        </p:txBody>
      </p:sp>
    </p:spTree>
    <p:extLst>
      <p:ext uri="{BB962C8B-B14F-4D97-AF65-F5344CB8AC3E}">
        <p14:creationId xmlns:p14="http://schemas.microsoft.com/office/powerpoint/2010/main" val="751115606"/>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arge Body Copy 4">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4703" y="1600200"/>
            <a:ext cx="10937693" cy="3657600"/>
          </a:xfrm>
          <a:prstGeom prst="rect">
            <a:avLst/>
          </a:prstGeom>
        </p:spPr>
        <p:txBody>
          <a:bodyPr anchor="ctr"/>
          <a:lstStyle>
            <a:lvl1pPr marL="0" indent="0" algn="ctr">
              <a:lnSpc>
                <a:spcPct val="100000"/>
              </a:lnSpc>
              <a:buNone/>
              <a:defRPr sz="6000">
                <a:solidFill>
                  <a:schemeClr val="tx1"/>
                </a:solidFill>
                <a:latin typeface="BrownStd" panose="00010500010101010101" pitchFamily="50" charset="0"/>
              </a:defRPr>
            </a:lvl1pPr>
          </a:lstStyle>
          <a:p>
            <a:pPr lvl="0"/>
            <a:r>
              <a:rPr lang="en-US" dirty="0"/>
              <a:t>This is a large text layout, </a:t>
            </a:r>
            <a:br>
              <a:rPr lang="en-US" dirty="0"/>
            </a:br>
            <a:r>
              <a:rPr lang="en-US" dirty="0"/>
              <a:t>the type size is 110 </a:t>
            </a:r>
            <a:br>
              <a:rPr lang="en-US" dirty="0"/>
            </a:br>
            <a:r>
              <a:rPr lang="en-US" dirty="0"/>
              <a:t>in regular.</a:t>
            </a:r>
          </a:p>
        </p:txBody>
      </p:sp>
      <p:pic>
        <p:nvPicPr>
          <p:cNvPr id="3" name="Picture 2" descr="A black and white logo&#10;&#10;Description automatically generated">
            <a:extLst>
              <a:ext uri="{FF2B5EF4-FFF2-40B4-BE49-F238E27FC236}">
                <a16:creationId xmlns:a16="http://schemas.microsoft.com/office/drawing/2014/main" id="{4977CA99-1FCF-9576-E920-D89A8C4D878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085" y="6550353"/>
            <a:ext cx="731163" cy="176155"/>
          </a:xfrm>
          <a:prstGeom prst="rect">
            <a:avLst/>
          </a:prstGeom>
        </p:spPr>
      </p:pic>
      <p:sp>
        <p:nvSpPr>
          <p:cNvPr id="4" name="TextBox 3">
            <a:extLst>
              <a:ext uri="{FF2B5EF4-FFF2-40B4-BE49-F238E27FC236}">
                <a16:creationId xmlns:a16="http://schemas.microsoft.com/office/drawing/2014/main" id="{AA1B51AA-FC4B-0C4A-2B63-D1D37CCD86DB}"/>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5" name="TextBox 4">
            <a:extLst>
              <a:ext uri="{FF2B5EF4-FFF2-40B4-BE49-F238E27FC236}">
                <a16:creationId xmlns:a16="http://schemas.microsoft.com/office/drawing/2014/main" id="{97E5E603-A336-DEC4-623B-4C8CADFE96D6}"/>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7" name="Straight Connector 6">
            <a:extLst>
              <a:ext uri="{FF2B5EF4-FFF2-40B4-BE49-F238E27FC236}">
                <a16:creationId xmlns:a16="http://schemas.microsoft.com/office/drawing/2014/main" id="{83B98AC2-642C-CE4B-0CAE-07BFB7754D18}"/>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E4A329FE-CE36-43E7-36DB-CEFB37991D6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 name="Picture 1">
            <a:extLst>
              <a:ext uri="{FF2B5EF4-FFF2-40B4-BE49-F238E27FC236}">
                <a16:creationId xmlns:a16="http://schemas.microsoft.com/office/drawing/2014/main" id="{10AEC360-D12B-DB6F-425D-A088491BF48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243282831"/>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arge Body Quote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4E3DDC-3837-76FF-5CC0-799738914B7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2649" y="1629227"/>
            <a:ext cx="10939743" cy="2798212"/>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“This is a large quote layout, the type size is 110 in regular.”</a:t>
            </a:r>
          </a:p>
        </p:txBody>
      </p:sp>
      <p:sp>
        <p:nvSpPr>
          <p:cNvPr id="2" name="Text Placeholder 15">
            <a:extLst>
              <a:ext uri="{FF2B5EF4-FFF2-40B4-BE49-F238E27FC236}">
                <a16:creationId xmlns:a16="http://schemas.microsoft.com/office/drawing/2014/main" id="{470A02B4-041E-32A2-D390-7D1509801F1A}"/>
              </a:ext>
            </a:extLst>
          </p:cNvPr>
          <p:cNvSpPr>
            <a:spLocks noGrp="1"/>
          </p:cNvSpPr>
          <p:nvPr>
            <p:ph type="body" sz="quarter" idx="11" hasCustomPrompt="1"/>
          </p:nvPr>
        </p:nvSpPr>
        <p:spPr>
          <a:xfrm>
            <a:off x="642648" y="5272251"/>
            <a:ext cx="10939731" cy="437238"/>
          </a:xfrm>
          <a:prstGeom prst="rect">
            <a:avLst/>
          </a:prstGeom>
        </p:spPr>
        <p:txBody>
          <a:bodyPr/>
          <a:lstStyle>
            <a:lvl1pPr marL="0" indent="0" algn="r">
              <a:buNone/>
              <a:defRPr sz="1800" b="0">
                <a:solidFill>
                  <a:srgbClr val="D3D2D2"/>
                </a:solidFill>
              </a:defRPr>
            </a:lvl1pPr>
          </a:lstStyle>
          <a:p>
            <a:pPr lvl="0"/>
            <a:r>
              <a:rPr lang="en-US" dirty="0"/>
              <a:t>- Quoted Name &amp; Title</a:t>
            </a:r>
          </a:p>
        </p:txBody>
      </p:sp>
      <p:sp>
        <p:nvSpPr>
          <p:cNvPr id="4" name="TextBox 3">
            <a:extLst>
              <a:ext uri="{FF2B5EF4-FFF2-40B4-BE49-F238E27FC236}">
                <a16:creationId xmlns:a16="http://schemas.microsoft.com/office/drawing/2014/main" id="{AA1B51AA-FC4B-0C4A-2B63-D1D37CCD86DB}"/>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5" name="TextBox 4">
            <a:extLst>
              <a:ext uri="{FF2B5EF4-FFF2-40B4-BE49-F238E27FC236}">
                <a16:creationId xmlns:a16="http://schemas.microsoft.com/office/drawing/2014/main" id="{97E5E603-A336-DEC4-623B-4C8CADFE96D6}"/>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7" name="Straight Connector 6">
            <a:extLst>
              <a:ext uri="{FF2B5EF4-FFF2-40B4-BE49-F238E27FC236}">
                <a16:creationId xmlns:a16="http://schemas.microsoft.com/office/drawing/2014/main" id="{83B98AC2-642C-CE4B-0CAE-07BFB7754D18}"/>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descr="A black and white logo&#10;&#10;Description automatically generated">
            <a:extLst>
              <a:ext uri="{FF2B5EF4-FFF2-40B4-BE49-F238E27FC236}">
                <a16:creationId xmlns:a16="http://schemas.microsoft.com/office/drawing/2014/main" id="{4F6FAD30-F5FA-B869-9C69-431B086CABD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2708825787"/>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Large Body Quote 2">
    <p:spTree>
      <p:nvGrpSpPr>
        <p:cNvPr id="1" name=""/>
        <p:cNvGrpSpPr/>
        <p:nvPr/>
      </p:nvGrpSpPr>
      <p:grpSpPr>
        <a:xfrm>
          <a:off x="0" y="0"/>
          <a:ext cx="0" cy="0"/>
          <a:chOff x="0" y="0"/>
          <a:chExt cx="0" cy="0"/>
        </a:xfrm>
      </p:grpSpPr>
      <p:pic>
        <p:nvPicPr>
          <p:cNvPr id="3" name="Picture 2" descr="A black and white logo&#10;&#10;Description automatically generated">
            <a:extLst>
              <a:ext uri="{FF2B5EF4-FFF2-40B4-BE49-F238E27FC236}">
                <a16:creationId xmlns:a16="http://schemas.microsoft.com/office/drawing/2014/main" id="{4977CA99-1FCF-9576-E920-D89A8C4D878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085" y="6550353"/>
            <a:ext cx="731163" cy="176155"/>
          </a:xfrm>
          <a:prstGeom prst="rect">
            <a:avLst/>
          </a:prstGeom>
        </p:spPr>
      </p:pic>
      <p:sp>
        <p:nvSpPr>
          <p:cNvPr id="4" name="TextBox 3">
            <a:extLst>
              <a:ext uri="{FF2B5EF4-FFF2-40B4-BE49-F238E27FC236}">
                <a16:creationId xmlns:a16="http://schemas.microsoft.com/office/drawing/2014/main" id="{AA1B51AA-FC4B-0C4A-2B63-D1D37CCD86DB}"/>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5" name="TextBox 4">
            <a:extLst>
              <a:ext uri="{FF2B5EF4-FFF2-40B4-BE49-F238E27FC236}">
                <a16:creationId xmlns:a16="http://schemas.microsoft.com/office/drawing/2014/main" id="{97E5E603-A336-DEC4-623B-4C8CADFE96D6}"/>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7" name="Straight Connector 6">
            <a:extLst>
              <a:ext uri="{FF2B5EF4-FFF2-40B4-BE49-F238E27FC236}">
                <a16:creationId xmlns:a16="http://schemas.microsoft.com/office/drawing/2014/main" id="{83B98AC2-642C-CE4B-0CAE-07BFB7754D18}"/>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E4A329FE-CE36-43E7-36DB-CEFB37991D6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6" name="Picture 5">
            <a:extLst>
              <a:ext uri="{FF2B5EF4-FFF2-40B4-BE49-F238E27FC236}">
                <a16:creationId xmlns:a16="http://schemas.microsoft.com/office/drawing/2014/main" id="{91E5D6EA-334E-D89B-F81E-029563E5132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8" name="Text Placeholder 9">
            <a:extLst>
              <a:ext uri="{FF2B5EF4-FFF2-40B4-BE49-F238E27FC236}">
                <a16:creationId xmlns:a16="http://schemas.microsoft.com/office/drawing/2014/main" id="{27964C1F-55AF-F103-1D68-9F7865AFA50B}"/>
              </a:ext>
            </a:extLst>
          </p:cNvPr>
          <p:cNvSpPr>
            <a:spLocks noGrp="1"/>
          </p:cNvSpPr>
          <p:nvPr>
            <p:ph type="body" sz="quarter" idx="10" hasCustomPrompt="1"/>
          </p:nvPr>
        </p:nvSpPr>
        <p:spPr>
          <a:xfrm>
            <a:off x="642649" y="1629227"/>
            <a:ext cx="10939743" cy="2798212"/>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“This is a large quote layout, the type size is 110 in regular.”</a:t>
            </a:r>
          </a:p>
        </p:txBody>
      </p:sp>
      <p:sp>
        <p:nvSpPr>
          <p:cNvPr id="12" name="Text Placeholder 15">
            <a:extLst>
              <a:ext uri="{FF2B5EF4-FFF2-40B4-BE49-F238E27FC236}">
                <a16:creationId xmlns:a16="http://schemas.microsoft.com/office/drawing/2014/main" id="{EC6AF182-A972-873E-5AAD-5EA131F12312}"/>
              </a:ext>
            </a:extLst>
          </p:cNvPr>
          <p:cNvSpPr>
            <a:spLocks noGrp="1"/>
          </p:cNvSpPr>
          <p:nvPr>
            <p:ph type="body" sz="quarter" idx="11" hasCustomPrompt="1"/>
          </p:nvPr>
        </p:nvSpPr>
        <p:spPr>
          <a:xfrm>
            <a:off x="642648" y="5272251"/>
            <a:ext cx="10939731" cy="437238"/>
          </a:xfrm>
          <a:prstGeom prst="rect">
            <a:avLst/>
          </a:prstGeom>
        </p:spPr>
        <p:txBody>
          <a:bodyPr/>
          <a:lstStyle>
            <a:lvl1pPr marL="0" indent="0" algn="r">
              <a:buNone/>
              <a:defRPr sz="1800" b="0">
                <a:solidFill>
                  <a:schemeClr val="tx1"/>
                </a:solidFill>
              </a:defRPr>
            </a:lvl1pPr>
          </a:lstStyle>
          <a:p>
            <a:pPr lvl="0"/>
            <a:r>
              <a:rPr lang="en-US" dirty="0"/>
              <a:t>- Quoted Name &amp; Title</a:t>
            </a:r>
          </a:p>
        </p:txBody>
      </p:sp>
    </p:spTree>
    <p:extLst>
      <p:ext uri="{BB962C8B-B14F-4D97-AF65-F5344CB8AC3E}">
        <p14:creationId xmlns:p14="http://schemas.microsoft.com/office/powerpoint/2010/main" val="3057730590"/>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 Blue">
    <p:bg>
      <p:bgPr>
        <a:solidFill>
          <a:schemeClr val="accent2"/>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8938" y="705096"/>
            <a:ext cx="6850252" cy="1739900"/>
          </a:xfrm>
          <a:prstGeom prst="rect">
            <a:avLst/>
          </a:prstGeom>
        </p:spPr>
        <p:txBody>
          <a:bodyPr anchor="t"/>
          <a:lstStyle>
            <a:lvl1pPr marL="0" indent="0">
              <a:buNone/>
              <a:defRPr sz="6000">
                <a:solidFill>
                  <a:schemeClr val="tx1"/>
                </a:solidFill>
                <a:latin typeface="BrownStd" panose="00010500010101010101" pitchFamily="50" charset="0"/>
              </a:defRPr>
            </a:lvl1pPr>
          </a:lstStyle>
          <a:p>
            <a:pPr lvl="0"/>
            <a:r>
              <a:rPr lang="en-US" dirty="0"/>
              <a:t>Presentation title in two lines</a:t>
            </a:r>
          </a:p>
        </p:txBody>
      </p: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2" name="Text Placeholder 15">
            <a:extLst>
              <a:ext uri="{FF2B5EF4-FFF2-40B4-BE49-F238E27FC236}">
                <a16:creationId xmlns:a16="http://schemas.microsoft.com/office/drawing/2014/main" id="{EFE56801-D3D6-CE63-4562-59E2EF8C41D1}"/>
              </a:ext>
            </a:extLst>
          </p:cNvPr>
          <p:cNvSpPr>
            <a:spLocks noGrp="1"/>
          </p:cNvSpPr>
          <p:nvPr>
            <p:ph type="body" sz="quarter" idx="11" hasCustomPrompt="1"/>
          </p:nvPr>
        </p:nvSpPr>
        <p:spPr>
          <a:xfrm>
            <a:off x="628938" y="2504119"/>
            <a:ext cx="6850251" cy="1130300"/>
          </a:xfrm>
          <a:prstGeom prst="rect">
            <a:avLst/>
          </a:prstGeom>
        </p:spPr>
        <p:txBody>
          <a:bodyPr/>
          <a:lstStyle>
            <a:lvl1pPr marL="0" indent="0">
              <a:buNone/>
              <a:defRPr sz="1800" b="0">
                <a:solidFill>
                  <a:schemeClr val="accent2">
                    <a:lumMod val="20000"/>
                    <a:lumOff val="80000"/>
                  </a:schemeClr>
                </a:solidFill>
              </a:defRPr>
            </a:lvl1pPr>
          </a:lstStyle>
          <a:p>
            <a:pPr lvl="0"/>
            <a:r>
              <a:rPr lang="en-US" dirty="0"/>
              <a:t>Subtitle Text</a:t>
            </a:r>
          </a:p>
        </p:txBody>
      </p:sp>
      <p:pic>
        <p:nvPicPr>
          <p:cNvPr id="5" name="Picture 4" descr="A black and white logo&#10;&#10;Description automatically generated">
            <a:extLst>
              <a:ext uri="{FF2B5EF4-FFF2-40B4-BE49-F238E27FC236}">
                <a16:creationId xmlns:a16="http://schemas.microsoft.com/office/drawing/2014/main" id="{A0DD30B7-47BB-042E-B38B-889F75D6C2D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3640056090"/>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Medium Body Bullets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4E3DDC-3837-76FF-5CC0-799738914B7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0" y="0"/>
            <a:ext cx="12192000" cy="6858000"/>
          </a:xfrm>
          <a:prstGeom prst="rect">
            <a:avLst/>
          </a:prstGeom>
        </p:spPr>
      </p:pic>
      <p:sp>
        <p:nvSpPr>
          <p:cNvPr id="4" name="TextBox 3">
            <a:extLst>
              <a:ext uri="{FF2B5EF4-FFF2-40B4-BE49-F238E27FC236}">
                <a16:creationId xmlns:a16="http://schemas.microsoft.com/office/drawing/2014/main" id="{AA1B51AA-FC4B-0C4A-2B63-D1D37CCD86DB}"/>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5" name="TextBox 4">
            <a:extLst>
              <a:ext uri="{FF2B5EF4-FFF2-40B4-BE49-F238E27FC236}">
                <a16:creationId xmlns:a16="http://schemas.microsoft.com/office/drawing/2014/main" id="{97E5E603-A336-DEC4-623B-4C8CADFE96D6}"/>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7" name="Straight Connector 6">
            <a:extLst>
              <a:ext uri="{FF2B5EF4-FFF2-40B4-BE49-F238E27FC236}">
                <a16:creationId xmlns:a16="http://schemas.microsoft.com/office/drawing/2014/main" id="{83B98AC2-642C-CE4B-0CAE-07BFB7754D18}"/>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2" name="Text Placeholder 9">
            <a:extLst>
              <a:ext uri="{FF2B5EF4-FFF2-40B4-BE49-F238E27FC236}">
                <a16:creationId xmlns:a16="http://schemas.microsoft.com/office/drawing/2014/main" id="{F76A9D44-AD01-2BB4-81C1-EDFFDFE7B7EA}"/>
              </a:ext>
            </a:extLst>
          </p:cNvPr>
          <p:cNvSpPr>
            <a:spLocks noGrp="1"/>
          </p:cNvSpPr>
          <p:nvPr>
            <p:ph type="body" sz="quarter" idx="10" hasCustomPrompt="1"/>
          </p:nvPr>
        </p:nvSpPr>
        <p:spPr>
          <a:xfrm>
            <a:off x="642650" y="741803"/>
            <a:ext cx="10572128" cy="1772797"/>
          </a:xfrm>
          <a:prstGeom prst="rect">
            <a:avLst/>
          </a:prstGeom>
        </p:spPr>
        <p:txBody>
          <a:bodyPr anchor="t"/>
          <a:lstStyle>
            <a:lvl1pPr marL="0" indent="0" algn="l">
              <a:lnSpc>
                <a:spcPct val="100000"/>
              </a:lnSpc>
              <a:buNone/>
              <a:defRPr sz="3500">
                <a:solidFill>
                  <a:schemeClr val="bg1"/>
                </a:solidFill>
                <a:latin typeface="BrownStd" panose="00010500010101010101" pitchFamily="50" charset="0"/>
              </a:defRPr>
            </a:lvl1pPr>
          </a:lstStyle>
          <a:p>
            <a:pPr lvl="0"/>
            <a:r>
              <a:rPr lang="en-US" dirty="0"/>
              <a:t>This is medium body copy type size is 35pt in regular line spacing, 1 lines.</a:t>
            </a:r>
            <a:br>
              <a:rPr lang="en-US" dirty="0"/>
            </a:br>
            <a:endParaRPr lang="en-US" dirty="0"/>
          </a:p>
        </p:txBody>
      </p:sp>
      <p:sp>
        <p:nvSpPr>
          <p:cNvPr id="10" name="Text Placeholder 7">
            <a:extLst>
              <a:ext uri="{FF2B5EF4-FFF2-40B4-BE49-F238E27FC236}">
                <a16:creationId xmlns:a16="http://schemas.microsoft.com/office/drawing/2014/main" id="{E3B82A1E-E599-EF75-8C08-9C2B6A161E7C}"/>
              </a:ext>
            </a:extLst>
          </p:cNvPr>
          <p:cNvSpPr>
            <a:spLocks noGrp="1"/>
          </p:cNvSpPr>
          <p:nvPr>
            <p:ph type="body" sz="quarter" idx="11" hasCustomPrompt="1"/>
          </p:nvPr>
        </p:nvSpPr>
        <p:spPr>
          <a:xfrm>
            <a:off x="642650" y="2520083"/>
            <a:ext cx="10625137" cy="1254422"/>
          </a:xfrm>
          <a:prstGeom prst="rect">
            <a:avLst/>
          </a:prstGeom>
        </p:spPr>
        <p:txBody>
          <a:bodyPr/>
          <a:lstStyle>
            <a:lvl1pPr>
              <a:defRPr sz="1800">
                <a:solidFill>
                  <a:schemeClr val="bg1"/>
                </a:solidFill>
              </a:defRPr>
            </a:lvl1pPr>
            <a:lvl2pPr>
              <a:defRPr sz="1800">
                <a:solidFill>
                  <a:schemeClr val="bg1"/>
                </a:solidFill>
              </a:defRPr>
            </a:lvl2pPr>
          </a:lstStyle>
          <a:p>
            <a:pPr marL="285750" indent="-285750">
              <a:buFont typeface="Arial" panose="020B0604020202020204" pitchFamily="34" charset="0"/>
              <a:buChar char="•"/>
            </a:pPr>
            <a:r>
              <a:rPr lang="en-US" dirty="0">
                <a:solidFill>
                  <a:schemeClr val="bg1"/>
                </a:solidFill>
              </a:rPr>
              <a:t>Bullet 01 in 18pt</a:t>
            </a:r>
          </a:p>
          <a:p>
            <a:pPr marL="742950" lvl="1" indent="-285750">
              <a:buFont typeface="Arial" panose="020B0604020202020204" pitchFamily="34" charset="0"/>
              <a:buChar char="•"/>
            </a:pPr>
            <a:r>
              <a:rPr lang="en-US" dirty="0">
                <a:solidFill>
                  <a:schemeClr val="bg1"/>
                </a:solidFill>
              </a:rPr>
              <a:t>Bullet 02 in 18pt</a:t>
            </a:r>
          </a:p>
        </p:txBody>
      </p:sp>
      <p:pic>
        <p:nvPicPr>
          <p:cNvPr id="9" name="Picture 8" descr="A black and white logo&#10;&#10;Description automatically generated">
            <a:extLst>
              <a:ext uri="{FF2B5EF4-FFF2-40B4-BE49-F238E27FC236}">
                <a16:creationId xmlns:a16="http://schemas.microsoft.com/office/drawing/2014/main" id="{77D77BA2-50F3-C094-E556-29BCA338ADA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2713931019"/>
      </p:ext>
    </p:extLst>
  </p:cSld>
  <p:clrMapOvr>
    <a:masterClrMapping/>
  </p:clrMapOvr>
  <p:hf sldNum="0" hdr="0"/>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Medium Body Bullets 2">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2650" y="747127"/>
            <a:ext cx="10572128" cy="1767474"/>
          </a:xfrm>
          <a:prstGeom prst="rect">
            <a:avLst/>
          </a:prstGeom>
        </p:spPr>
        <p:txBody>
          <a:bodyPr anchor="t"/>
          <a:lstStyle>
            <a:lvl1pPr marL="0" indent="0" algn="l">
              <a:lnSpc>
                <a:spcPct val="100000"/>
              </a:lnSpc>
              <a:buNone/>
              <a:defRPr sz="3500">
                <a:solidFill>
                  <a:schemeClr val="tx1"/>
                </a:solidFill>
                <a:latin typeface="BrownStd" panose="00010500010101010101" pitchFamily="50" charset="0"/>
              </a:defRPr>
            </a:lvl1pPr>
          </a:lstStyle>
          <a:p>
            <a:pPr lvl="0"/>
            <a:r>
              <a:rPr lang="en-US" dirty="0"/>
              <a:t>This is medium body copy type size is 35pt in regular line spacing, 1 lines.</a:t>
            </a:r>
            <a:br>
              <a:rPr lang="en-US" dirty="0"/>
            </a:br>
            <a:endParaRPr lang="en-US" dirty="0"/>
          </a:p>
        </p:txBody>
      </p:sp>
      <p:pic>
        <p:nvPicPr>
          <p:cNvPr id="3" name="Picture 2" descr="A black and white logo&#10;&#10;Description automatically generated">
            <a:extLst>
              <a:ext uri="{FF2B5EF4-FFF2-40B4-BE49-F238E27FC236}">
                <a16:creationId xmlns:a16="http://schemas.microsoft.com/office/drawing/2014/main" id="{4977CA99-1FCF-9576-E920-D89A8C4D878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085" y="6550353"/>
            <a:ext cx="731163" cy="176155"/>
          </a:xfrm>
          <a:prstGeom prst="rect">
            <a:avLst/>
          </a:prstGeom>
        </p:spPr>
      </p:pic>
      <p:sp>
        <p:nvSpPr>
          <p:cNvPr id="4" name="TextBox 3">
            <a:extLst>
              <a:ext uri="{FF2B5EF4-FFF2-40B4-BE49-F238E27FC236}">
                <a16:creationId xmlns:a16="http://schemas.microsoft.com/office/drawing/2014/main" id="{AA1B51AA-FC4B-0C4A-2B63-D1D37CCD86DB}"/>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5" name="TextBox 4">
            <a:extLst>
              <a:ext uri="{FF2B5EF4-FFF2-40B4-BE49-F238E27FC236}">
                <a16:creationId xmlns:a16="http://schemas.microsoft.com/office/drawing/2014/main" id="{97E5E603-A336-DEC4-623B-4C8CADFE96D6}"/>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7" name="Straight Connector 6">
            <a:extLst>
              <a:ext uri="{FF2B5EF4-FFF2-40B4-BE49-F238E27FC236}">
                <a16:creationId xmlns:a16="http://schemas.microsoft.com/office/drawing/2014/main" id="{83B98AC2-642C-CE4B-0CAE-07BFB7754D18}"/>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E4A329FE-CE36-43E7-36DB-CEFB37991D6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8" name="Text Placeholder 7">
            <a:extLst>
              <a:ext uri="{FF2B5EF4-FFF2-40B4-BE49-F238E27FC236}">
                <a16:creationId xmlns:a16="http://schemas.microsoft.com/office/drawing/2014/main" id="{C17AE792-5D4F-A238-5C22-BB09B3068C1E}"/>
              </a:ext>
            </a:extLst>
          </p:cNvPr>
          <p:cNvSpPr>
            <a:spLocks noGrp="1"/>
          </p:cNvSpPr>
          <p:nvPr>
            <p:ph type="body" sz="quarter" idx="11" hasCustomPrompt="1"/>
          </p:nvPr>
        </p:nvSpPr>
        <p:spPr>
          <a:xfrm>
            <a:off x="642650" y="2550503"/>
            <a:ext cx="10625137" cy="1254422"/>
          </a:xfrm>
          <a:prstGeom prst="rect">
            <a:avLst/>
          </a:prstGeom>
        </p:spPr>
        <p:txBody>
          <a:bodyPr/>
          <a:lstStyle>
            <a:lvl1pPr>
              <a:defRPr sz="1800"/>
            </a:lvl1pPr>
            <a:lvl2pPr>
              <a:defRPr sz="1800"/>
            </a:lvl2pPr>
          </a:lstStyle>
          <a:p>
            <a:pPr marL="285750" indent="-285750">
              <a:buFont typeface="Arial" panose="020B0604020202020204" pitchFamily="34" charset="0"/>
              <a:buChar char="•"/>
            </a:pPr>
            <a:r>
              <a:rPr lang="en-US" dirty="0"/>
              <a:t>Bullet 01 in 18pt</a:t>
            </a:r>
          </a:p>
          <a:p>
            <a:pPr marL="742950" lvl="1" indent="-285750">
              <a:buFont typeface="Arial" panose="020B0604020202020204" pitchFamily="34" charset="0"/>
              <a:buChar char="•"/>
            </a:pPr>
            <a:r>
              <a:rPr lang="en-US" dirty="0"/>
              <a:t>Bullet 02 in 18pt</a:t>
            </a:r>
          </a:p>
        </p:txBody>
      </p:sp>
      <p:pic>
        <p:nvPicPr>
          <p:cNvPr id="2" name="Picture 1">
            <a:extLst>
              <a:ext uri="{FF2B5EF4-FFF2-40B4-BE49-F238E27FC236}">
                <a16:creationId xmlns:a16="http://schemas.microsoft.com/office/drawing/2014/main" id="{14C02CB4-40BB-1EDF-5324-576EBDC6300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1074950434"/>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Right Column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4E3DDC-3837-76FF-5CC0-799738914B7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9" b="89"/>
          <a:stretch/>
        </p:blipFill>
        <p:spPr>
          <a:xfrm>
            <a:off x="0" y="0"/>
            <a:ext cx="12188492"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094246" y="697107"/>
            <a:ext cx="5454238" cy="782637"/>
          </a:xfrm>
          <a:prstGeom prst="rect">
            <a:avLst/>
          </a:prstGeom>
        </p:spPr>
        <p:txBody>
          <a:bodyPr anchor="t"/>
          <a:lstStyle>
            <a:lvl1pPr marL="0" indent="0">
              <a:lnSpc>
                <a:spcPct val="100000"/>
              </a:lnSpc>
              <a:buNone/>
              <a:defRPr sz="2500">
                <a:solidFill>
                  <a:srgbClr val="F8F8F8"/>
                </a:solidFill>
                <a:latin typeface="BrownStd" panose="00010500010101010101" pitchFamily="50" charset="0"/>
              </a:defRPr>
            </a:lvl1pPr>
          </a:lstStyle>
          <a:p>
            <a:pPr lvl="0"/>
            <a:r>
              <a:rPr lang="en-US" dirty="0"/>
              <a:t>Two column, stat and image, smaller headline font, 25pt</a:t>
            </a:r>
          </a:p>
        </p:txBody>
      </p:sp>
      <p:sp>
        <p:nvSpPr>
          <p:cNvPr id="7" name="Text Placeholder 9">
            <a:extLst>
              <a:ext uri="{FF2B5EF4-FFF2-40B4-BE49-F238E27FC236}">
                <a16:creationId xmlns:a16="http://schemas.microsoft.com/office/drawing/2014/main" id="{CE60257F-3FFF-74D8-2548-B6A1C728E4F8}"/>
              </a:ext>
            </a:extLst>
          </p:cNvPr>
          <p:cNvSpPr>
            <a:spLocks noGrp="1"/>
          </p:cNvSpPr>
          <p:nvPr>
            <p:ph type="body" sz="quarter" idx="11" hasCustomPrompt="1"/>
          </p:nvPr>
        </p:nvSpPr>
        <p:spPr>
          <a:xfrm>
            <a:off x="6094246" y="1554791"/>
            <a:ext cx="5454238" cy="951416"/>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25 Million</a:t>
            </a:r>
          </a:p>
        </p:txBody>
      </p:sp>
      <p:sp>
        <p:nvSpPr>
          <p:cNvPr id="8" name="Text Placeholder 15">
            <a:extLst>
              <a:ext uri="{FF2B5EF4-FFF2-40B4-BE49-F238E27FC236}">
                <a16:creationId xmlns:a16="http://schemas.microsoft.com/office/drawing/2014/main" id="{24A0192B-0B2C-60EA-DD3D-35BC15782365}"/>
              </a:ext>
            </a:extLst>
          </p:cNvPr>
          <p:cNvSpPr>
            <a:spLocks noGrp="1"/>
          </p:cNvSpPr>
          <p:nvPr>
            <p:ph type="body" sz="quarter" idx="12" hasCustomPrompt="1"/>
          </p:nvPr>
        </p:nvSpPr>
        <p:spPr>
          <a:xfrm>
            <a:off x="6094246" y="2579146"/>
            <a:ext cx="5454238" cy="795800"/>
          </a:xfrm>
          <a:prstGeom prst="rect">
            <a:avLst/>
          </a:prstGeom>
        </p:spPr>
        <p:txBody>
          <a:bodyPr/>
          <a:lstStyle>
            <a:lvl1pPr marL="0" indent="0">
              <a:lnSpc>
                <a:spcPct val="100000"/>
              </a:lnSpc>
              <a:buNone/>
              <a:defRPr sz="1800" b="0">
                <a:solidFill>
                  <a:srgbClr val="D3D2D2"/>
                </a:solidFill>
              </a:defRPr>
            </a:lvl1pPr>
          </a:lstStyle>
          <a:p>
            <a:pPr lvl="0"/>
            <a:r>
              <a:rPr lang="en-US" dirty="0"/>
              <a:t>Subtitle text is 18pt, and the Brown </a:t>
            </a:r>
            <a:br>
              <a:rPr lang="en-US" dirty="0"/>
            </a:br>
            <a:r>
              <a:rPr lang="en-US" dirty="0"/>
              <a:t>Standard Font.</a:t>
            </a:r>
          </a:p>
        </p:txBody>
      </p:sp>
      <p:sp>
        <p:nvSpPr>
          <p:cNvPr id="12" name="Text Placeholder 9">
            <a:extLst>
              <a:ext uri="{FF2B5EF4-FFF2-40B4-BE49-F238E27FC236}">
                <a16:creationId xmlns:a16="http://schemas.microsoft.com/office/drawing/2014/main" id="{06C2E7AA-A2F9-2D4A-C7AB-182E59F9E63D}"/>
              </a:ext>
            </a:extLst>
          </p:cNvPr>
          <p:cNvSpPr>
            <a:spLocks noGrp="1"/>
          </p:cNvSpPr>
          <p:nvPr>
            <p:ph type="body" sz="quarter" idx="13" hasCustomPrompt="1"/>
          </p:nvPr>
        </p:nvSpPr>
        <p:spPr>
          <a:xfrm>
            <a:off x="6094246" y="3447885"/>
            <a:ext cx="5454238" cy="951416"/>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3 Billion</a:t>
            </a:r>
          </a:p>
        </p:txBody>
      </p:sp>
      <p:sp>
        <p:nvSpPr>
          <p:cNvPr id="14" name="Text Placeholder 15">
            <a:extLst>
              <a:ext uri="{FF2B5EF4-FFF2-40B4-BE49-F238E27FC236}">
                <a16:creationId xmlns:a16="http://schemas.microsoft.com/office/drawing/2014/main" id="{6E6E5B9A-CB45-85A4-C3F7-A7DABA319043}"/>
              </a:ext>
            </a:extLst>
          </p:cNvPr>
          <p:cNvSpPr>
            <a:spLocks noGrp="1"/>
          </p:cNvSpPr>
          <p:nvPr>
            <p:ph type="body" sz="quarter" idx="14" hasCustomPrompt="1"/>
          </p:nvPr>
        </p:nvSpPr>
        <p:spPr>
          <a:xfrm>
            <a:off x="6094246" y="4472240"/>
            <a:ext cx="5454238" cy="795800"/>
          </a:xfrm>
          <a:prstGeom prst="rect">
            <a:avLst/>
          </a:prstGeom>
        </p:spPr>
        <p:txBody>
          <a:bodyPr/>
          <a:lstStyle>
            <a:lvl1pPr marL="0" indent="0">
              <a:lnSpc>
                <a:spcPct val="100000"/>
              </a:lnSpc>
              <a:buNone/>
              <a:defRPr sz="1800" b="0">
                <a:solidFill>
                  <a:srgbClr val="D3D2D2"/>
                </a:solidFill>
              </a:defRPr>
            </a:lvl1pPr>
          </a:lstStyle>
          <a:p>
            <a:pPr lvl="0"/>
            <a:r>
              <a:rPr lang="en-US" dirty="0"/>
              <a:t>Subtitle text is 18pt, and the Brown </a:t>
            </a:r>
            <a:br>
              <a:rPr lang="en-US" dirty="0"/>
            </a:br>
            <a:r>
              <a:rPr lang="en-US" dirty="0"/>
              <a:t>Standard Font.</a:t>
            </a:r>
          </a:p>
        </p:txBody>
      </p:sp>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1" name="TextBox 10">
            <a:extLst>
              <a:ext uri="{FF2B5EF4-FFF2-40B4-BE49-F238E27FC236}">
                <a16:creationId xmlns:a16="http://schemas.microsoft.com/office/drawing/2014/main" id="{BD72619E-8C0B-08F7-EAC5-754C34124CB6}"/>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EF7F13F6-9C41-4F6B-24B5-991348E051F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6" name="Straight Connector 15">
            <a:extLst>
              <a:ext uri="{FF2B5EF4-FFF2-40B4-BE49-F238E27FC236}">
                <a16:creationId xmlns:a16="http://schemas.microsoft.com/office/drawing/2014/main" id="{869D6BF0-D49A-D0B8-E16D-00D5D1D7BF9A}"/>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descr="A black and white logo&#10;&#10;Description automatically generated">
            <a:extLst>
              <a:ext uri="{FF2B5EF4-FFF2-40B4-BE49-F238E27FC236}">
                <a16:creationId xmlns:a16="http://schemas.microsoft.com/office/drawing/2014/main" id="{D63868E3-9F16-D3CA-C840-911E81F9A7B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332596998"/>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Right Column 2">
    <p:bg>
      <p:bgPr>
        <a:solidFill>
          <a:srgbClr val="000000"/>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EFAD00-9946-5D85-D9D1-AE56C0E9A8D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0" y="0"/>
            <a:ext cx="12192000" cy="6858000"/>
          </a:xfrm>
          <a:prstGeom prst="rect">
            <a:avLst/>
          </a:prstGeom>
        </p:spPr>
      </p:pic>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1" name="TextBox 10">
            <a:extLst>
              <a:ext uri="{FF2B5EF4-FFF2-40B4-BE49-F238E27FC236}">
                <a16:creationId xmlns:a16="http://schemas.microsoft.com/office/drawing/2014/main" id="{BD72619E-8C0B-08F7-EAC5-754C34124CB6}"/>
              </a:ext>
            </a:extLst>
          </p:cNvPr>
          <p:cNvSpPr txBox="1"/>
          <p:nvPr userDrawn="1"/>
        </p:nvSpPr>
        <p:spPr>
          <a:xfrm>
            <a:off x="11244170" y="6536732"/>
            <a:ext cx="944322" cy="246221"/>
          </a:xfrm>
          <a:prstGeom prst="rect">
            <a:avLst/>
          </a:prstGeom>
          <a:noFill/>
        </p:spPr>
        <p:txBody>
          <a:bodyPr wrap="square" rtlCol="0">
            <a:spAutoFit/>
          </a:bodyPr>
          <a:lstStyle/>
          <a:p>
            <a:pPr algn="l"/>
            <a:r>
              <a:rPr lang="en-US" sz="1000" b="0" i="0" dirty="0">
                <a:solidFill>
                  <a:srgbClr val="918F8F"/>
                </a:solidFill>
                <a:latin typeface="BrownStd" pitchFamily="2" charset="77"/>
              </a:rPr>
              <a:t>Page </a:t>
            </a:r>
            <a:fld id="{97C167BF-1C66-44E2-9F63-6F52662240B2}" type="slidenum">
              <a:rPr lang="en-US" sz="1000" b="0" i="0" smtClean="0">
                <a:solidFill>
                  <a:srgbClr val="918F8F"/>
                </a:solidFill>
                <a:latin typeface="BrownStd" pitchFamily="2" charset="77"/>
              </a:rPr>
              <a:pPr algn="l"/>
              <a:t>‹#›</a:t>
            </a:fld>
            <a:endParaRPr lang="en-US" sz="1000" b="0" i="0" dirty="0">
              <a:solidFill>
                <a:srgbClr val="918F8F"/>
              </a:solidFill>
              <a:latin typeface="BrownStd" pitchFamily="2" charset="77"/>
            </a:endParaRPr>
          </a:p>
        </p:txBody>
      </p:sp>
      <p:sp>
        <p:nvSpPr>
          <p:cNvPr id="13" name="TextBox 12">
            <a:extLst>
              <a:ext uri="{FF2B5EF4-FFF2-40B4-BE49-F238E27FC236}">
                <a16:creationId xmlns:a16="http://schemas.microsoft.com/office/drawing/2014/main" id="{EF7F13F6-9C41-4F6B-24B5-991348E051F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b="0" i="0" dirty="0">
                <a:solidFill>
                  <a:srgbClr val="918F8F"/>
                </a:solidFill>
                <a:latin typeface="BrownStd" pitchFamily="2" charset="77"/>
              </a:rPr>
              <a:t>Proprietary &amp; Confidential</a:t>
            </a:r>
          </a:p>
        </p:txBody>
      </p:sp>
      <p:cxnSp>
        <p:nvCxnSpPr>
          <p:cNvPr id="16" name="Straight Connector 15">
            <a:extLst>
              <a:ext uri="{FF2B5EF4-FFF2-40B4-BE49-F238E27FC236}">
                <a16:creationId xmlns:a16="http://schemas.microsoft.com/office/drawing/2014/main" id="{869D6BF0-D49A-D0B8-E16D-00D5D1D7BF9A}"/>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5" name="Text Placeholder 9">
            <a:extLst>
              <a:ext uri="{FF2B5EF4-FFF2-40B4-BE49-F238E27FC236}">
                <a16:creationId xmlns:a16="http://schemas.microsoft.com/office/drawing/2014/main" id="{B2955F36-1B2F-C115-158D-EC43FA0B053C}"/>
              </a:ext>
            </a:extLst>
          </p:cNvPr>
          <p:cNvSpPr>
            <a:spLocks noGrp="1"/>
          </p:cNvSpPr>
          <p:nvPr>
            <p:ph type="body" sz="quarter" idx="10" hasCustomPrompt="1"/>
          </p:nvPr>
        </p:nvSpPr>
        <p:spPr>
          <a:xfrm>
            <a:off x="6096000" y="1295400"/>
            <a:ext cx="5454238" cy="782637"/>
          </a:xfrm>
          <a:prstGeom prst="rect">
            <a:avLst/>
          </a:prstGeom>
        </p:spPr>
        <p:txBody>
          <a:bodyPr anchor="t"/>
          <a:lstStyle>
            <a:lvl1pPr marL="0" indent="0">
              <a:lnSpc>
                <a:spcPct val="100000"/>
              </a:lnSpc>
              <a:buNone/>
              <a:defRPr sz="2500">
                <a:solidFill>
                  <a:schemeClr val="bg1"/>
                </a:solidFill>
                <a:latin typeface="BrownStd" panose="00010500010101010101" pitchFamily="50" charset="0"/>
              </a:defRPr>
            </a:lvl1pPr>
          </a:lstStyle>
          <a:p>
            <a:pPr lvl="0"/>
            <a:r>
              <a:rPr lang="en-US" dirty="0"/>
              <a:t>Two column, text and image and medium headline in 25pt</a:t>
            </a:r>
          </a:p>
        </p:txBody>
      </p:sp>
      <p:sp>
        <p:nvSpPr>
          <p:cNvPr id="6" name="Text Placeholder 3">
            <a:extLst>
              <a:ext uri="{FF2B5EF4-FFF2-40B4-BE49-F238E27FC236}">
                <a16:creationId xmlns:a16="http://schemas.microsoft.com/office/drawing/2014/main" id="{7E1230F9-4344-5A4E-6E1A-385029D32CCE}"/>
              </a:ext>
            </a:extLst>
          </p:cNvPr>
          <p:cNvSpPr>
            <a:spLocks noGrp="1"/>
          </p:cNvSpPr>
          <p:nvPr>
            <p:ph type="body" sz="quarter" idx="16" hasCustomPrompt="1"/>
          </p:nvPr>
        </p:nvSpPr>
        <p:spPr>
          <a:xfrm>
            <a:off x="6095999" y="2321590"/>
            <a:ext cx="5454231" cy="3416595"/>
          </a:xfrm>
          <a:prstGeom prst="rect">
            <a:avLst/>
          </a:prstGeom>
        </p:spPr>
        <p:txBody>
          <a:bodyPr/>
          <a:lstStyle>
            <a:lvl1pPr marL="0" indent="0">
              <a:lnSpc>
                <a:spcPct val="100000"/>
              </a:lnSpc>
              <a:buNone/>
              <a:defRPr sz="1400" b="0" i="0">
                <a:solidFill>
                  <a:schemeClr val="bg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pic>
        <p:nvPicPr>
          <p:cNvPr id="7" name="Picture 6" descr="A black and white logo&#10;&#10;Description automatically generated">
            <a:extLst>
              <a:ext uri="{FF2B5EF4-FFF2-40B4-BE49-F238E27FC236}">
                <a16:creationId xmlns:a16="http://schemas.microsoft.com/office/drawing/2014/main" id="{931937BA-FDA8-A78F-8CBF-DC23F10B4F1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3" name="Text Placeholder 9">
            <a:extLst>
              <a:ext uri="{FF2B5EF4-FFF2-40B4-BE49-F238E27FC236}">
                <a16:creationId xmlns:a16="http://schemas.microsoft.com/office/drawing/2014/main" id="{9BD29524-D495-549B-7F84-64F5B6FB26E2}"/>
              </a:ext>
            </a:extLst>
          </p:cNvPr>
          <p:cNvSpPr>
            <a:spLocks noGrp="1"/>
          </p:cNvSpPr>
          <p:nvPr>
            <p:ph type="body" sz="quarter" idx="18" hasCustomPrompt="1"/>
          </p:nvPr>
        </p:nvSpPr>
        <p:spPr>
          <a:xfrm>
            <a:off x="6095999" y="741898"/>
            <a:ext cx="45398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Title</a:t>
            </a:r>
          </a:p>
        </p:txBody>
      </p:sp>
    </p:spTree>
    <p:extLst>
      <p:ext uri="{BB962C8B-B14F-4D97-AF65-F5344CB8AC3E}">
        <p14:creationId xmlns:p14="http://schemas.microsoft.com/office/powerpoint/2010/main" val="3358654757"/>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Right Column 3">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1" name="TextBox 10">
            <a:extLst>
              <a:ext uri="{FF2B5EF4-FFF2-40B4-BE49-F238E27FC236}">
                <a16:creationId xmlns:a16="http://schemas.microsoft.com/office/drawing/2014/main" id="{BD72619E-8C0B-08F7-EAC5-754C34124CB6}"/>
              </a:ext>
            </a:extLst>
          </p:cNvPr>
          <p:cNvSpPr txBox="1"/>
          <p:nvPr userDrawn="1"/>
        </p:nvSpPr>
        <p:spPr>
          <a:xfrm>
            <a:off x="11244170" y="6536732"/>
            <a:ext cx="944322" cy="246221"/>
          </a:xfrm>
          <a:prstGeom prst="rect">
            <a:avLst/>
          </a:prstGeom>
          <a:noFill/>
        </p:spPr>
        <p:txBody>
          <a:bodyPr wrap="square" rtlCol="0">
            <a:spAutoFit/>
          </a:bodyPr>
          <a:lstStyle/>
          <a:p>
            <a:pPr algn="l"/>
            <a:r>
              <a:rPr lang="en-US" sz="1000" b="0" i="0" dirty="0">
                <a:solidFill>
                  <a:srgbClr val="918F8F"/>
                </a:solidFill>
                <a:latin typeface="BrownStd" pitchFamily="2" charset="77"/>
              </a:rPr>
              <a:t>Page </a:t>
            </a:r>
            <a:fld id="{97C167BF-1C66-44E2-9F63-6F52662240B2}" type="slidenum">
              <a:rPr lang="en-US" sz="1000" b="0" i="0" smtClean="0">
                <a:solidFill>
                  <a:srgbClr val="918F8F"/>
                </a:solidFill>
                <a:latin typeface="BrownStd" pitchFamily="2" charset="77"/>
              </a:rPr>
              <a:pPr algn="l"/>
              <a:t>‹#›</a:t>
            </a:fld>
            <a:endParaRPr lang="en-US" sz="1000" b="0" i="0" dirty="0">
              <a:solidFill>
                <a:srgbClr val="918F8F"/>
              </a:solidFill>
              <a:latin typeface="BrownStd" pitchFamily="2" charset="77"/>
            </a:endParaRPr>
          </a:p>
        </p:txBody>
      </p:sp>
      <p:sp>
        <p:nvSpPr>
          <p:cNvPr id="13" name="TextBox 12">
            <a:extLst>
              <a:ext uri="{FF2B5EF4-FFF2-40B4-BE49-F238E27FC236}">
                <a16:creationId xmlns:a16="http://schemas.microsoft.com/office/drawing/2014/main" id="{EF7F13F6-9C41-4F6B-24B5-991348E051F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b="0" i="0" dirty="0">
                <a:solidFill>
                  <a:srgbClr val="918F8F"/>
                </a:solidFill>
                <a:latin typeface="BrownStd" pitchFamily="2" charset="77"/>
              </a:rPr>
              <a:t>Proprietary &amp; Confidential</a:t>
            </a:r>
          </a:p>
        </p:txBody>
      </p:sp>
      <p:cxnSp>
        <p:nvCxnSpPr>
          <p:cNvPr id="16" name="Straight Connector 15">
            <a:extLst>
              <a:ext uri="{FF2B5EF4-FFF2-40B4-BE49-F238E27FC236}">
                <a16:creationId xmlns:a16="http://schemas.microsoft.com/office/drawing/2014/main" id="{869D6BF0-D49A-D0B8-E16D-00D5D1D7BF9A}"/>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5" name="Text Placeholder 9">
            <a:extLst>
              <a:ext uri="{FF2B5EF4-FFF2-40B4-BE49-F238E27FC236}">
                <a16:creationId xmlns:a16="http://schemas.microsoft.com/office/drawing/2014/main" id="{B2955F36-1B2F-C115-158D-EC43FA0B053C}"/>
              </a:ext>
            </a:extLst>
          </p:cNvPr>
          <p:cNvSpPr>
            <a:spLocks noGrp="1"/>
          </p:cNvSpPr>
          <p:nvPr>
            <p:ph type="body" sz="quarter" idx="10" hasCustomPrompt="1"/>
          </p:nvPr>
        </p:nvSpPr>
        <p:spPr>
          <a:xfrm>
            <a:off x="6096000" y="1295400"/>
            <a:ext cx="5454238" cy="782637"/>
          </a:xfrm>
          <a:prstGeom prst="rect">
            <a:avLst/>
          </a:prstGeom>
        </p:spPr>
        <p:txBody>
          <a:bodyPr anchor="t"/>
          <a:lstStyle>
            <a:lvl1pPr marL="0" indent="0">
              <a:lnSpc>
                <a:spcPct val="100000"/>
              </a:lnSpc>
              <a:buNone/>
              <a:defRPr sz="2500">
                <a:solidFill>
                  <a:schemeClr val="tx1"/>
                </a:solidFill>
                <a:latin typeface="BrownStd" panose="00010500010101010101" pitchFamily="50" charset="0"/>
              </a:defRPr>
            </a:lvl1pPr>
          </a:lstStyle>
          <a:p>
            <a:pPr lvl="0"/>
            <a:r>
              <a:rPr lang="en-US" dirty="0"/>
              <a:t>Two column, text and image and medium headline in 25pt</a:t>
            </a:r>
          </a:p>
        </p:txBody>
      </p:sp>
      <p:sp>
        <p:nvSpPr>
          <p:cNvPr id="6" name="Text Placeholder 3">
            <a:extLst>
              <a:ext uri="{FF2B5EF4-FFF2-40B4-BE49-F238E27FC236}">
                <a16:creationId xmlns:a16="http://schemas.microsoft.com/office/drawing/2014/main" id="{7E1230F9-4344-5A4E-6E1A-385029D32CCE}"/>
              </a:ext>
            </a:extLst>
          </p:cNvPr>
          <p:cNvSpPr>
            <a:spLocks noGrp="1"/>
          </p:cNvSpPr>
          <p:nvPr>
            <p:ph type="body" sz="quarter" idx="16" hasCustomPrompt="1"/>
          </p:nvPr>
        </p:nvSpPr>
        <p:spPr>
          <a:xfrm>
            <a:off x="6095999" y="2321590"/>
            <a:ext cx="5454231" cy="3416595"/>
          </a:xfrm>
          <a:prstGeom prst="rect">
            <a:avLst/>
          </a:prstGeom>
        </p:spPr>
        <p:txBody>
          <a:bodyPr/>
          <a:lstStyle>
            <a:lvl1pPr marL="0" indent="0">
              <a:lnSpc>
                <a:spcPct val="100000"/>
              </a:lnSpc>
              <a:buNone/>
              <a:defRPr sz="1400" b="0" i="0">
                <a:solidFill>
                  <a:schemeClr val="tx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pic>
        <p:nvPicPr>
          <p:cNvPr id="7" name="Picture 6" descr="A black and white logo&#10;&#10;Description automatically generated">
            <a:extLst>
              <a:ext uri="{FF2B5EF4-FFF2-40B4-BE49-F238E27FC236}">
                <a16:creationId xmlns:a16="http://schemas.microsoft.com/office/drawing/2014/main" id="{931937BA-FDA8-A78F-8CBF-DC23F10B4F1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pic>
        <p:nvPicPr>
          <p:cNvPr id="12" name="Picture 11">
            <a:extLst>
              <a:ext uri="{FF2B5EF4-FFF2-40B4-BE49-F238E27FC236}">
                <a16:creationId xmlns:a16="http://schemas.microsoft.com/office/drawing/2014/main" id="{DBEC6A85-F4C3-EC1B-1EAD-8642154D4C7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2" name="Text Placeholder 9">
            <a:extLst>
              <a:ext uri="{FF2B5EF4-FFF2-40B4-BE49-F238E27FC236}">
                <a16:creationId xmlns:a16="http://schemas.microsoft.com/office/drawing/2014/main" id="{F3BAB0FF-0B98-C996-7AE8-432F26255F6D}"/>
              </a:ext>
            </a:extLst>
          </p:cNvPr>
          <p:cNvSpPr>
            <a:spLocks noGrp="1"/>
          </p:cNvSpPr>
          <p:nvPr>
            <p:ph type="body" sz="quarter" idx="18" hasCustomPrompt="1"/>
          </p:nvPr>
        </p:nvSpPr>
        <p:spPr>
          <a:xfrm>
            <a:off x="6095999" y="741898"/>
            <a:ext cx="45398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Headline Title</a:t>
            </a:r>
          </a:p>
        </p:txBody>
      </p:sp>
    </p:spTree>
    <p:extLst>
      <p:ext uri="{BB962C8B-B14F-4D97-AF65-F5344CB8AC3E}">
        <p14:creationId xmlns:p14="http://schemas.microsoft.com/office/powerpoint/2010/main" val="126632581"/>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Right Column 4">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1762" y="1371600"/>
            <a:ext cx="5454238" cy="782637"/>
          </a:xfrm>
          <a:prstGeom prst="rect">
            <a:avLst/>
          </a:prstGeom>
        </p:spPr>
        <p:txBody>
          <a:bodyPr anchor="t"/>
          <a:lstStyle>
            <a:lvl1pPr marL="0" indent="0">
              <a:lnSpc>
                <a:spcPct val="100000"/>
              </a:lnSpc>
              <a:buNone/>
              <a:defRPr sz="2500">
                <a:solidFill>
                  <a:schemeClr val="tx1"/>
                </a:solidFill>
                <a:latin typeface="BrownStd" panose="00010500010101010101" pitchFamily="50" charset="0"/>
              </a:defRPr>
            </a:lvl1pPr>
          </a:lstStyle>
          <a:p>
            <a:pPr lvl="0"/>
            <a:r>
              <a:rPr lang="en-US" dirty="0"/>
              <a:t>Two column, text and image and medium headline in 25pt</a:t>
            </a:r>
          </a:p>
        </p:txBody>
      </p:sp>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1" name="TextBox 10">
            <a:extLst>
              <a:ext uri="{FF2B5EF4-FFF2-40B4-BE49-F238E27FC236}">
                <a16:creationId xmlns:a16="http://schemas.microsoft.com/office/drawing/2014/main" id="{BD72619E-8C0B-08F7-EAC5-754C34124CB6}"/>
              </a:ext>
            </a:extLst>
          </p:cNvPr>
          <p:cNvSpPr txBox="1"/>
          <p:nvPr userDrawn="1"/>
        </p:nvSpPr>
        <p:spPr>
          <a:xfrm>
            <a:off x="11244170" y="6536732"/>
            <a:ext cx="944322" cy="246221"/>
          </a:xfrm>
          <a:prstGeom prst="rect">
            <a:avLst/>
          </a:prstGeom>
          <a:noFill/>
        </p:spPr>
        <p:txBody>
          <a:bodyPr wrap="square" rtlCol="0">
            <a:spAutoFit/>
          </a:bodyPr>
          <a:lstStyle/>
          <a:p>
            <a:pPr algn="l"/>
            <a:r>
              <a:rPr lang="en-US" sz="1000" b="0" i="0" dirty="0">
                <a:solidFill>
                  <a:srgbClr val="918F8F"/>
                </a:solidFill>
                <a:latin typeface="BrownStd" pitchFamily="2" charset="77"/>
              </a:rPr>
              <a:t>Page </a:t>
            </a:r>
            <a:fld id="{97C167BF-1C66-44E2-9F63-6F52662240B2}" type="slidenum">
              <a:rPr lang="en-US" sz="1000" b="0" i="0" smtClean="0">
                <a:solidFill>
                  <a:srgbClr val="918F8F"/>
                </a:solidFill>
                <a:latin typeface="BrownStd" pitchFamily="2" charset="77"/>
              </a:rPr>
              <a:pPr algn="l"/>
              <a:t>‹#›</a:t>
            </a:fld>
            <a:endParaRPr lang="en-US" sz="1000" b="0" i="0" dirty="0">
              <a:solidFill>
                <a:srgbClr val="918F8F"/>
              </a:solidFill>
              <a:latin typeface="BrownStd" pitchFamily="2" charset="77"/>
            </a:endParaRPr>
          </a:p>
        </p:txBody>
      </p:sp>
      <p:sp>
        <p:nvSpPr>
          <p:cNvPr id="13" name="TextBox 12">
            <a:extLst>
              <a:ext uri="{FF2B5EF4-FFF2-40B4-BE49-F238E27FC236}">
                <a16:creationId xmlns:a16="http://schemas.microsoft.com/office/drawing/2014/main" id="{EF7F13F6-9C41-4F6B-24B5-991348E051F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b="0" i="0" dirty="0">
                <a:solidFill>
                  <a:srgbClr val="918F8F"/>
                </a:solidFill>
                <a:latin typeface="BrownStd" pitchFamily="2" charset="77"/>
              </a:rPr>
              <a:t>Proprietary &amp; Confidential</a:t>
            </a:r>
          </a:p>
        </p:txBody>
      </p:sp>
      <p:cxnSp>
        <p:nvCxnSpPr>
          <p:cNvPr id="16" name="Straight Connector 15">
            <a:extLst>
              <a:ext uri="{FF2B5EF4-FFF2-40B4-BE49-F238E27FC236}">
                <a16:creationId xmlns:a16="http://schemas.microsoft.com/office/drawing/2014/main" id="{869D6BF0-D49A-D0B8-E16D-00D5D1D7BF9A}"/>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2" name="Text Placeholder 3">
            <a:extLst>
              <a:ext uri="{FF2B5EF4-FFF2-40B4-BE49-F238E27FC236}">
                <a16:creationId xmlns:a16="http://schemas.microsoft.com/office/drawing/2014/main" id="{439D2639-6E84-2663-A999-3453A0E8A18A}"/>
              </a:ext>
            </a:extLst>
          </p:cNvPr>
          <p:cNvSpPr>
            <a:spLocks noGrp="1"/>
          </p:cNvSpPr>
          <p:nvPr>
            <p:ph type="body" sz="quarter" idx="16" hasCustomPrompt="1"/>
          </p:nvPr>
        </p:nvSpPr>
        <p:spPr>
          <a:xfrm>
            <a:off x="641761" y="2397790"/>
            <a:ext cx="5454231" cy="3416595"/>
          </a:xfrm>
          <a:prstGeom prst="rect">
            <a:avLst/>
          </a:prstGeom>
        </p:spPr>
        <p:txBody>
          <a:bodyPr/>
          <a:lstStyle>
            <a:lvl1pPr marL="0" indent="0">
              <a:lnSpc>
                <a:spcPct val="100000"/>
              </a:lnSpc>
              <a:buNone/>
              <a:defRPr sz="1400" b="0" i="0">
                <a:solidFill>
                  <a:schemeClr val="tx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pic>
        <p:nvPicPr>
          <p:cNvPr id="6" name="Picture 5">
            <a:extLst>
              <a:ext uri="{FF2B5EF4-FFF2-40B4-BE49-F238E27FC236}">
                <a16:creationId xmlns:a16="http://schemas.microsoft.com/office/drawing/2014/main" id="{2E27683A-E719-20DC-256C-23739617EE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3" name="Text Placeholder 9">
            <a:extLst>
              <a:ext uri="{FF2B5EF4-FFF2-40B4-BE49-F238E27FC236}">
                <a16:creationId xmlns:a16="http://schemas.microsoft.com/office/drawing/2014/main" id="{F1F88B5D-035B-A865-9E60-19AF417D4E41}"/>
              </a:ext>
            </a:extLst>
          </p:cNvPr>
          <p:cNvSpPr>
            <a:spLocks noGrp="1"/>
          </p:cNvSpPr>
          <p:nvPr>
            <p:ph type="body" sz="quarter" idx="18" hasCustomPrompt="1"/>
          </p:nvPr>
        </p:nvSpPr>
        <p:spPr>
          <a:xfrm>
            <a:off x="641762" y="692416"/>
            <a:ext cx="45398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Headline Title</a:t>
            </a:r>
          </a:p>
        </p:txBody>
      </p:sp>
    </p:spTree>
    <p:extLst>
      <p:ext uri="{BB962C8B-B14F-4D97-AF65-F5344CB8AC3E}">
        <p14:creationId xmlns:p14="http://schemas.microsoft.com/office/powerpoint/2010/main" val="2190925286"/>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Right Column 6">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66E801-6C35-1642-832B-6CD68E481A9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1762" y="1371600"/>
            <a:ext cx="5454238" cy="782637"/>
          </a:xfrm>
          <a:prstGeom prst="rect">
            <a:avLst/>
          </a:prstGeom>
        </p:spPr>
        <p:txBody>
          <a:bodyPr anchor="t"/>
          <a:lstStyle>
            <a:lvl1pPr marL="0" indent="0">
              <a:lnSpc>
                <a:spcPct val="100000"/>
              </a:lnSpc>
              <a:buNone/>
              <a:defRPr sz="2500">
                <a:solidFill>
                  <a:schemeClr val="bg1"/>
                </a:solidFill>
                <a:latin typeface="BrownStd" panose="00010500010101010101" pitchFamily="50" charset="0"/>
              </a:defRPr>
            </a:lvl1pPr>
          </a:lstStyle>
          <a:p>
            <a:pPr lvl="0"/>
            <a:r>
              <a:rPr lang="en-US" dirty="0"/>
              <a:t>Two column, text and image and medium headline in 25pt</a:t>
            </a:r>
          </a:p>
        </p:txBody>
      </p:sp>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1" name="TextBox 10">
            <a:extLst>
              <a:ext uri="{FF2B5EF4-FFF2-40B4-BE49-F238E27FC236}">
                <a16:creationId xmlns:a16="http://schemas.microsoft.com/office/drawing/2014/main" id="{BD72619E-8C0B-08F7-EAC5-754C34124CB6}"/>
              </a:ext>
            </a:extLst>
          </p:cNvPr>
          <p:cNvSpPr txBox="1"/>
          <p:nvPr userDrawn="1"/>
        </p:nvSpPr>
        <p:spPr>
          <a:xfrm>
            <a:off x="11244170" y="6536732"/>
            <a:ext cx="944322" cy="246221"/>
          </a:xfrm>
          <a:prstGeom prst="rect">
            <a:avLst/>
          </a:prstGeom>
          <a:noFill/>
        </p:spPr>
        <p:txBody>
          <a:bodyPr wrap="square" rtlCol="0">
            <a:spAutoFit/>
          </a:bodyPr>
          <a:lstStyle/>
          <a:p>
            <a:pPr algn="l"/>
            <a:r>
              <a:rPr lang="en-US" sz="1000" b="0" i="0" dirty="0">
                <a:solidFill>
                  <a:srgbClr val="918F8F"/>
                </a:solidFill>
                <a:latin typeface="BrownStd" pitchFamily="2" charset="77"/>
              </a:rPr>
              <a:t>Page </a:t>
            </a:r>
            <a:fld id="{97C167BF-1C66-44E2-9F63-6F52662240B2}" type="slidenum">
              <a:rPr lang="en-US" sz="1000" b="0" i="0" smtClean="0">
                <a:solidFill>
                  <a:srgbClr val="918F8F"/>
                </a:solidFill>
                <a:latin typeface="BrownStd" pitchFamily="2" charset="77"/>
              </a:rPr>
              <a:pPr algn="l"/>
              <a:t>‹#›</a:t>
            </a:fld>
            <a:endParaRPr lang="en-US" sz="1000" b="0" i="0" dirty="0">
              <a:solidFill>
                <a:srgbClr val="918F8F"/>
              </a:solidFill>
              <a:latin typeface="BrownStd" pitchFamily="2" charset="77"/>
            </a:endParaRPr>
          </a:p>
        </p:txBody>
      </p:sp>
      <p:sp>
        <p:nvSpPr>
          <p:cNvPr id="13" name="TextBox 12">
            <a:extLst>
              <a:ext uri="{FF2B5EF4-FFF2-40B4-BE49-F238E27FC236}">
                <a16:creationId xmlns:a16="http://schemas.microsoft.com/office/drawing/2014/main" id="{EF7F13F6-9C41-4F6B-24B5-991348E051F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b="0" i="0" dirty="0">
                <a:solidFill>
                  <a:srgbClr val="918F8F"/>
                </a:solidFill>
                <a:latin typeface="BrownStd" pitchFamily="2" charset="77"/>
              </a:rPr>
              <a:t>Proprietary &amp; Confidential</a:t>
            </a:r>
          </a:p>
        </p:txBody>
      </p:sp>
      <p:cxnSp>
        <p:nvCxnSpPr>
          <p:cNvPr id="16" name="Straight Connector 15">
            <a:extLst>
              <a:ext uri="{FF2B5EF4-FFF2-40B4-BE49-F238E27FC236}">
                <a16:creationId xmlns:a16="http://schemas.microsoft.com/office/drawing/2014/main" id="{869D6BF0-D49A-D0B8-E16D-00D5D1D7BF9A}"/>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2" name="Text Placeholder 3">
            <a:extLst>
              <a:ext uri="{FF2B5EF4-FFF2-40B4-BE49-F238E27FC236}">
                <a16:creationId xmlns:a16="http://schemas.microsoft.com/office/drawing/2014/main" id="{439D2639-6E84-2663-A999-3453A0E8A18A}"/>
              </a:ext>
            </a:extLst>
          </p:cNvPr>
          <p:cNvSpPr>
            <a:spLocks noGrp="1"/>
          </p:cNvSpPr>
          <p:nvPr>
            <p:ph type="body" sz="quarter" idx="16" hasCustomPrompt="1"/>
          </p:nvPr>
        </p:nvSpPr>
        <p:spPr>
          <a:xfrm>
            <a:off x="641761" y="2397790"/>
            <a:ext cx="5454231" cy="3416595"/>
          </a:xfrm>
          <a:prstGeom prst="rect">
            <a:avLst/>
          </a:prstGeom>
        </p:spPr>
        <p:txBody>
          <a:bodyPr/>
          <a:lstStyle>
            <a:lvl1pPr marL="0" indent="0">
              <a:lnSpc>
                <a:spcPct val="100000"/>
              </a:lnSpc>
              <a:buNone/>
              <a:defRPr sz="1400" b="0" i="0">
                <a:solidFill>
                  <a:schemeClr val="bg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pic>
        <p:nvPicPr>
          <p:cNvPr id="3" name="Picture 2" descr="A black and white logo&#10;&#10;Description automatically generated">
            <a:extLst>
              <a:ext uri="{FF2B5EF4-FFF2-40B4-BE49-F238E27FC236}">
                <a16:creationId xmlns:a16="http://schemas.microsoft.com/office/drawing/2014/main" id="{3554A2E2-7630-CE00-1DB0-5D7C2E52025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5" name="Text Placeholder 9">
            <a:extLst>
              <a:ext uri="{FF2B5EF4-FFF2-40B4-BE49-F238E27FC236}">
                <a16:creationId xmlns:a16="http://schemas.microsoft.com/office/drawing/2014/main" id="{1DB3CE7B-E699-3A6F-05CD-16D56615A3B6}"/>
              </a:ext>
            </a:extLst>
          </p:cNvPr>
          <p:cNvSpPr>
            <a:spLocks noGrp="1"/>
          </p:cNvSpPr>
          <p:nvPr>
            <p:ph type="body" sz="quarter" idx="18" hasCustomPrompt="1"/>
          </p:nvPr>
        </p:nvSpPr>
        <p:spPr>
          <a:xfrm>
            <a:off x="641762" y="692416"/>
            <a:ext cx="45398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Title</a:t>
            </a:r>
          </a:p>
        </p:txBody>
      </p:sp>
    </p:spTree>
    <p:extLst>
      <p:ext uri="{BB962C8B-B14F-4D97-AF65-F5344CB8AC3E}">
        <p14:creationId xmlns:p14="http://schemas.microsoft.com/office/powerpoint/2010/main" val="466496727"/>
      </p:ext>
    </p:extLst>
  </p:cSld>
  <p:clrMapOvr>
    <a:masterClrMapping/>
  </p:clrMapOvr>
  <p:hf sldNum="0" hdr="0"/>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wo Column Text 1">
    <p:bg>
      <p:bgPr>
        <a:solidFill>
          <a:srgbClr val="00000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458445-8657-BD53-0689-91DA28C150C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0" y="0"/>
            <a:ext cx="12192000" cy="6858000"/>
          </a:xfrm>
          <a:prstGeom prst="rect">
            <a:avLst/>
          </a:prstGeom>
        </p:spPr>
      </p:pic>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1" name="TextBox 10">
            <a:extLst>
              <a:ext uri="{FF2B5EF4-FFF2-40B4-BE49-F238E27FC236}">
                <a16:creationId xmlns:a16="http://schemas.microsoft.com/office/drawing/2014/main" id="{BD72619E-8C0B-08F7-EAC5-754C34124CB6}"/>
              </a:ext>
            </a:extLst>
          </p:cNvPr>
          <p:cNvSpPr txBox="1"/>
          <p:nvPr userDrawn="1"/>
        </p:nvSpPr>
        <p:spPr>
          <a:xfrm>
            <a:off x="11244170" y="6536732"/>
            <a:ext cx="944322" cy="246221"/>
          </a:xfrm>
          <a:prstGeom prst="rect">
            <a:avLst/>
          </a:prstGeom>
          <a:noFill/>
        </p:spPr>
        <p:txBody>
          <a:bodyPr wrap="square" rtlCol="0">
            <a:spAutoFit/>
          </a:bodyPr>
          <a:lstStyle/>
          <a:p>
            <a:pPr algn="l"/>
            <a:r>
              <a:rPr lang="en-US" sz="1000" b="0" i="0" dirty="0">
                <a:solidFill>
                  <a:srgbClr val="918F8F"/>
                </a:solidFill>
                <a:latin typeface="BrownStd" pitchFamily="2" charset="77"/>
              </a:rPr>
              <a:t>Page </a:t>
            </a:r>
            <a:fld id="{97C167BF-1C66-44E2-9F63-6F52662240B2}" type="slidenum">
              <a:rPr lang="en-US" sz="1000" b="0" i="0" smtClean="0">
                <a:solidFill>
                  <a:srgbClr val="918F8F"/>
                </a:solidFill>
                <a:latin typeface="BrownStd" pitchFamily="2" charset="77"/>
              </a:rPr>
              <a:pPr algn="l"/>
              <a:t>‹#›</a:t>
            </a:fld>
            <a:endParaRPr lang="en-US" sz="1000" b="0" i="0" dirty="0">
              <a:solidFill>
                <a:srgbClr val="918F8F"/>
              </a:solidFill>
              <a:latin typeface="BrownStd" pitchFamily="2" charset="77"/>
            </a:endParaRPr>
          </a:p>
        </p:txBody>
      </p:sp>
      <p:sp>
        <p:nvSpPr>
          <p:cNvPr id="13" name="TextBox 12">
            <a:extLst>
              <a:ext uri="{FF2B5EF4-FFF2-40B4-BE49-F238E27FC236}">
                <a16:creationId xmlns:a16="http://schemas.microsoft.com/office/drawing/2014/main" id="{EF7F13F6-9C41-4F6B-24B5-991348E051F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b="0" i="0" dirty="0">
                <a:solidFill>
                  <a:srgbClr val="918F8F"/>
                </a:solidFill>
                <a:latin typeface="BrownStd" pitchFamily="2" charset="77"/>
              </a:rPr>
              <a:t>Proprietary &amp; Confidential</a:t>
            </a:r>
          </a:p>
        </p:txBody>
      </p:sp>
      <p:cxnSp>
        <p:nvCxnSpPr>
          <p:cNvPr id="16" name="Straight Connector 15">
            <a:extLst>
              <a:ext uri="{FF2B5EF4-FFF2-40B4-BE49-F238E27FC236}">
                <a16:creationId xmlns:a16="http://schemas.microsoft.com/office/drawing/2014/main" id="{869D6BF0-D49A-D0B8-E16D-00D5D1D7BF9A}"/>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17" name="Picture 16" descr="A black and white logo&#10;&#10;Description automatically generated">
            <a:extLst>
              <a:ext uri="{FF2B5EF4-FFF2-40B4-BE49-F238E27FC236}">
                <a16:creationId xmlns:a16="http://schemas.microsoft.com/office/drawing/2014/main" id="{CE3F146F-2F91-528B-EB40-B0551887A9E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 Placeholder 9">
            <a:extLst>
              <a:ext uri="{FF2B5EF4-FFF2-40B4-BE49-F238E27FC236}">
                <a16:creationId xmlns:a16="http://schemas.microsoft.com/office/drawing/2014/main" id="{6495FE13-C479-3FFC-EA22-B71AAC0DCD9E}"/>
              </a:ext>
            </a:extLst>
          </p:cNvPr>
          <p:cNvSpPr>
            <a:spLocks noGrp="1"/>
          </p:cNvSpPr>
          <p:nvPr>
            <p:ph type="body" sz="quarter" idx="17" hasCustomPrompt="1"/>
          </p:nvPr>
        </p:nvSpPr>
        <p:spPr>
          <a:xfrm>
            <a:off x="6839293" y="1387853"/>
            <a:ext cx="4539838" cy="782637"/>
          </a:xfrm>
          <a:prstGeom prst="rect">
            <a:avLst/>
          </a:prstGeom>
        </p:spPr>
        <p:txBody>
          <a:bodyPr anchor="t"/>
          <a:lstStyle>
            <a:lvl1pPr marL="0" indent="0">
              <a:lnSpc>
                <a:spcPct val="100000"/>
              </a:lnSpc>
              <a:buNone/>
              <a:defRPr sz="2500">
                <a:solidFill>
                  <a:schemeClr val="bg1"/>
                </a:solidFill>
                <a:latin typeface="BrownStd" panose="00010500010101010101" pitchFamily="50" charset="0"/>
              </a:defRPr>
            </a:lvl1pPr>
          </a:lstStyle>
          <a:p>
            <a:pPr lvl="0"/>
            <a:r>
              <a:rPr lang="en-US" dirty="0"/>
              <a:t>Two column, stat and image, </a:t>
            </a:r>
            <a:r>
              <a:rPr lang="en-US" dirty="0" err="1"/>
              <a:t>subheadline</a:t>
            </a:r>
            <a:endParaRPr lang="en-US" dirty="0"/>
          </a:p>
        </p:txBody>
      </p:sp>
      <p:sp>
        <p:nvSpPr>
          <p:cNvPr id="7" name="Text Placeholder 9">
            <a:extLst>
              <a:ext uri="{FF2B5EF4-FFF2-40B4-BE49-F238E27FC236}">
                <a16:creationId xmlns:a16="http://schemas.microsoft.com/office/drawing/2014/main" id="{2C350448-A7B8-C72A-1D65-83AF5C28B82F}"/>
              </a:ext>
            </a:extLst>
          </p:cNvPr>
          <p:cNvSpPr>
            <a:spLocks noGrp="1"/>
          </p:cNvSpPr>
          <p:nvPr>
            <p:ph type="body" sz="quarter" idx="11" hasCustomPrompt="1"/>
          </p:nvPr>
        </p:nvSpPr>
        <p:spPr>
          <a:xfrm>
            <a:off x="6839293" y="2344651"/>
            <a:ext cx="4539838" cy="951416"/>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25 Million</a:t>
            </a:r>
          </a:p>
        </p:txBody>
      </p:sp>
      <p:sp>
        <p:nvSpPr>
          <p:cNvPr id="8" name="Text Placeholder 15">
            <a:extLst>
              <a:ext uri="{FF2B5EF4-FFF2-40B4-BE49-F238E27FC236}">
                <a16:creationId xmlns:a16="http://schemas.microsoft.com/office/drawing/2014/main" id="{CC54D5E7-BFAD-CF0B-29A7-3E137AE5477D}"/>
              </a:ext>
            </a:extLst>
          </p:cNvPr>
          <p:cNvSpPr>
            <a:spLocks noGrp="1"/>
          </p:cNvSpPr>
          <p:nvPr>
            <p:ph type="body" sz="quarter" idx="12" hasCustomPrompt="1"/>
          </p:nvPr>
        </p:nvSpPr>
        <p:spPr>
          <a:xfrm>
            <a:off x="6839293" y="3369006"/>
            <a:ext cx="4539838" cy="795800"/>
          </a:xfrm>
          <a:prstGeom prst="rect">
            <a:avLst/>
          </a:prstGeom>
        </p:spPr>
        <p:txBody>
          <a:bodyPr/>
          <a:lstStyle>
            <a:lvl1pPr marL="0" indent="0">
              <a:lnSpc>
                <a:spcPct val="100000"/>
              </a:lnSpc>
              <a:buNone/>
              <a:defRPr sz="1800" b="0">
                <a:solidFill>
                  <a:schemeClr val="bg1"/>
                </a:solidFill>
              </a:defRPr>
            </a:lvl1pPr>
          </a:lstStyle>
          <a:p>
            <a:pPr lvl="0"/>
            <a:r>
              <a:rPr lang="en-US" dirty="0"/>
              <a:t>Subtitle text is 18pt, and the Brown </a:t>
            </a:r>
            <a:br>
              <a:rPr lang="en-US" dirty="0"/>
            </a:br>
            <a:r>
              <a:rPr lang="en-US" dirty="0"/>
              <a:t>Standard Font.</a:t>
            </a:r>
          </a:p>
        </p:txBody>
      </p:sp>
      <p:sp>
        <p:nvSpPr>
          <p:cNvPr id="9" name="Text Placeholder 9">
            <a:extLst>
              <a:ext uri="{FF2B5EF4-FFF2-40B4-BE49-F238E27FC236}">
                <a16:creationId xmlns:a16="http://schemas.microsoft.com/office/drawing/2014/main" id="{EABCEB61-2DC7-39E5-E7A2-35325ACB4AD2}"/>
              </a:ext>
            </a:extLst>
          </p:cNvPr>
          <p:cNvSpPr>
            <a:spLocks noGrp="1"/>
          </p:cNvSpPr>
          <p:nvPr>
            <p:ph type="body" sz="quarter" idx="13" hasCustomPrompt="1"/>
          </p:nvPr>
        </p:nvSpPr>
        <p:spPr>
          <a:xfrm>
            <a:off x="6839293" y="4237745"/>
            <a:ext cx="4539838" cy="951416"/>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3 Billion</a:t>
            </a:r>
          </a:p>
        </p:txBody>
      </p:sp>
      <p:sp>
        <p:nvSpPr>
          <p:cNvPr id="10" name="Text Placeholder 15">
            <a:extLst>
              <a:ext uri="{FF2B5EF4-FFF2-40B4-BE49-F238E27FC236}">
                <a16:creationId xmlns:a16="http://schemas.microsoft.com/office/drawing/2014/main" id="{CC3FFA1A-7992-CE1F-91D9-B72056961B5F}"/>
              </a:ext>
            </a:extLst>
          </p:cNvPr>
          <p:cNvSpPr>
            <a:spLocks noGrp="1"/>
          </p:cNvSpPr>
          <p:nvPr>
            <p:ph type="body" sz="quarter" idx="14" hasCustomPrompt="1"/>
          </p:nvPr>
        </p:nvSpPr>
        <p:spPr>
          <a:xfrm>
            <a:off x="6839293" y="5262100"/>
            <a:ext cx="4539838" cy="681500"/>
          </a:xfrm>
          <a:prstGeom prst="rect">
            <a:avLst/>
          </a:prstGeom>
        </p:spPr>
        <p:txBody>
          <a:bodyPr/>
          <a:lstStyle>
            <a:lvl1pPr marL="0" indent="0">
              <a:lnSpc>
                <a:spcPct val="100000"/>
              </a:lnSpc>
              <a:buNone/>
              <a:defRPr sz="1800" b="0">
                <a:solidFill>
                  <a:schemeClr val="bg1"/>
                </a:solidFill>
              </a:defRPr>
            </a:lvl1pPr>
          </a:lstStyle>
          <a:p>
            <a:pPr lvl="0"/>
            <a:r>
              <a:rPr lang="en-US" dirty="0"/>
              <a:t>Subtitle text is 18pt, and the Brown </a:t>
            </a:r>
            <a:br>
              <a:rPr lang="en-US" dirty="0"/>
            </a:br>
            <a:r>
              <a:rPr lang="en-US" dirty="0"/>
              <a:t>Standard Font.</a:t>
            </a:r>
          </a:p>
        </p:txBody>
      </p:sp>
      <p:sp>
        <p:nvSpPr>
          <p:cNvPr id="33" name="Text Placeholder 9">
            <a:extLst>
              <a:ext uri="{FF2B5EF4-FFF2-40B4-BE49-F238E27FC236}">
                <a16:creationId xmlns:a16="http://schemas.microsoft.com/office/drawing/2014/main" id="{89391453-3AFB-39ED-7A10-441240400190}"/>
              </a:ext>
            </a:extLst>
          </p:cNvPr>
          <p:cNvSpPr>
            <a:spLocks noGrp="1"/>
          </p:cNvSpPr>
          <p:nvPr>
            <p:ph type="body" sz="quarter" idx="10" hasCustomPrompt="1"/>
          </p:nvPr>
        </p:nvSpPr>
        <p:spPr>
          <a:xfrm>
            <a:off x="641762" y="1371600"/>
            <a:ext cx="5098638" cy="782637"/>
          </a:xfrm>
          <a:prstGeom prst="rect">
            <a:avLst/>
          </a:prstGeom>
        </p:spPr>
        <p:txBody>
          <a:bodyPr anchor="t"/>
          <a:lstStyle>
            <a:lvl1pPr marL="0" indent="0">
              <a:lnSpc>
                <a:spcPct val="100000"/>
              </a:lnSpc>
              <a:buNone/>
              <a:defRPr sz="2500">
                <a:solidFill>
                  <a:schemeClr val="bg1"/>
                </a:solidFill>
                <a:latin typeface="BrownStd" panose="00010500010101010101" pitchFamily="50" charset="0"/>
              </a:defRPr>
            </a:lvl1pPr>
          </a:lstStyle>
          <a:p>
            <a:pPr lvl="0"/>
            <a:r>
              <a:rPr lang="en-US" dirty="0"/>
              <a:t>Two column, text and image and medium headline in 25pt</a:t>
            </a:r>
          </a:p>
        </p:txBody>
      </p:sp>
      <p:sp>
        <p:nvSpPr>
          <p:cNvPr id="34" name="Text Placeholder 3">
            <a:extLst>
              <a:ext uri="{FF2B5EF4-FFF2-40B4-BE49-F238E27FC236}">
                <a16:creationId xmlns:a16="http://schemas.microsoft.com/office/drawing/2014/main" id="{645BD35B-98BA-B2AF-06AE-D9684C1EF453}"/>
              </a:ext>
            </a:extLst>
          </p:cNvPr>
          <p:cNvSpPr>
            <a:spLocks noGrp="1"/>
          </p:cNvSpPr>
          <p:nvPr>
            <p:ph type="body" sz="quarter" idx="16" hasCustomPrompt="1"/>
          </p:nvPr>
        </p:nvSpPr>
        <p:spPr>
          <a:xfrm>
            <a:off x="641761" y="2397790"/>
            <a:ext cx="5098639" cy="3416595"/>
          </a:xfrm>
          <a:prstGeom prst="rect">
            <a:avLst/>
          </a:prstGeom>
        </p:spPr>
        <p:txBody>
          <a:bodyPr/>
          <a:lstStyle>
            <a:lvl1pPr marL="0" indent="0">
              <a:lnSpc>
                <a:spcPct val="100000"/>
              </a:lnSpc>
              <a:buNone/>
              <a:defRPr sz="1400" b="0" i="0">
                <a:solidFill>
                  <a:schemeClr val="bg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sp>
        <p:nvSpPr>
          <p:cNvPr id="35" name="Text Placeholder 9">
            <a:extLst>
              <a:ext uri="{FF2B5EF4-FFF2-40B4-BE49-F238E27FC236}">
                <a16:creationId xmlns:a16="http://schemas.microsoft.com/office/drawing/2014/main" id="{9F853BA5-1989-4874-8B62-4FEFF64AF1D4}"/>
              </a:ext>
            </a:extLst>
          </p:cNvPr>
          <p:cNvSpPr>
            <a:spLocks noGrp="1"/>
          </p:cNvSpPr>
          <p:nvPr>
            <p:ph type="body" sz="quarter" idx="18" hasCustomPrompt="1"/>
          </p:nvPr>
        </p:nvSpPr>
        <p:spPr>
          <a:xfrm>
            <a:off x="641762" y="692416"/>
            <a:ext cx="45398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Title</a:t>
            </a:r>
          </a:p>
        </p:txBody>
      </p:sp>
    </p:spTree>
    <p:extLst>
      <p:ext uri="{BB962C8B-B14F-4D97-AF65-F5344CB8AC3E}">
        <p14:creationId xmlns:p14="http://schemas.microsoft.com/office/powerpoint/2010/main" val="3712185984"/>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wo Column Text 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1" name="TextBox 10">
            <a:extLst>
              <a:ext uri="{FF2B5EF4-FFF2-40B4-BE49-F238E27FC236}">
                <a16:creationId xmlns:a16="http://schemas.microsoft.com/office/drawing/2014/main" id="{BD72619E-8C0B-08F7-EAC5-754C34124CB6}"/>
              </a:ext>
            </a:extLst>
          </p:cNvPr>
          <p:cNvSpPr txBox="1"/>
          <p:nvPr userDrawn="1"/>
        </p:nvSpPr>
        <p:spPr>
          <a:xfrm>
            <a:off x="11244170" y="6536732"/>
            <a:ext cx="944322" cy="246221"/>
          </a:xfrm>
          <a:prstGeom prst="rect">
            <a:avLst/>
          </a:prstGeom>
          <a:noFill/>
        </p:spPr>
        <p:txBody>
          <a:bodyPr wrap="square" rtlCol="0">
            <a:spAutoFit/>
          </a:bodyPr>
          <a:lstStyle/>
          <a:p>
            <a:pPr algn="l"/>
            <a:r>
              <a:rPr lang="en-US" sz="1000" b="0" i="0" dirty="0">
                <a:solidFill>
                  <a:srgbClr val="918F8F"/>
                </a:solidFill>
                <a:latin typeface="BrownStd" pitchFamily="2" charset="77"/>
              </a:rPr>
              <a:t>Page </a:t>
            </a:r>
            <a:fld id="{97C167BF-1C66-44E2-9F63-6F52662240B2}" type="slidenum">
              <a:rPr lang="en-US" sz="1000" b="0" i="0" smtClean="0">
                <a:solidFill>
                  <a:srgbClr val="918F8F"/>
                </a:solidFill>
                <a:latin typeface="BrownStd" pitchFamily="2" charset="77"/>
              </a:rPr>
              <a:pPr algn="l"/>
              <a:t>‹#›</a:t>
            </a:fld>
            <a:endParaRPr lang="en-US" sz="1000" b="0" i="0" dirty="0">
              <a:solidFill>
                <a:srgbClr val="918F8F"/>
              </a:solidFill>
              <a:latin typeface="BrownStd" pitchFamily="2" charset="77"/>
            </a:endParaRPr>
          </a:p>
        </p:txBody>
      </p:sp>
      <p:sp>
        <p:nvSpPr>
          <p:cNvPr id="13" name="TextBox 12">
            <a:extLst>
              <a:ext uri="{FF2B5EF4-FFF2-40B4-BE49-F238E27FC236}">
                <a16:creationId xmlns:a16="http://schemas.microsoft.com/office/drawing/2014/main" id="{EF7F13F6-9C41-4F6B-24B5-991348E051F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b="0" i="0" dirty="0">
                <a:solidFill>
                  <a:srgbClr val="918F8F"/>
                </a:solidFill>
                <a:latin typeface="BrownStd" pitchFamily="2" charset="77"/>
              </a:rPr>
              <a:t>Proprietary &amp; Confidential</a:t>
            </a:r>
          </a:p>
        </p:txBody>
      </p:sp>
      <p:cxnSp>
        <p:nvCxnSpPr>
          <p:cNvPr id="16" name="Straight Connector 15">
            <a:extLst>
              <a:ext uri="{FF2B5EF4-FFF2-40B4-BE49-F238E27FC236}">
                <a16:creationId xmlns:a16="http://schemas.microsoft.com/office/drawing/2014/main" id="{869D6BF0-D49A-D0B8-E16D-00D5D1D7BF9A}"/>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descr="A black and white logo&#10;&#10;Description automatically generated">
            <a:extLst>
              <a:ext uri="{FF2B5EF4-FFF2-40B4-BE49-F238E27FC236}">
                <a16:creationId xmlns:a16="http://schemas.microsoft.com/office/drawing/2014/main" id="{834A69A3-546B-82A8-035E-6DB69F0398F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pic>
        <p:nvPicPr>
          <p:cNvPr id="14" name="Picture 13">
            <a:extLst>
              <a:ext uri="{FF2B5EF4-FFF2-40B4-BE49-F238E27FC236}">
                <a16:creationId xmlns:a16="http://schemas.microsoft.com/office/drawing/2014/main" id="{554D1689-585A-E89A-B831-CB2AE78C9BF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18" name="Text Placeholder 9">
            <a:extLst>
              <a:ext uri="{FF2B5EF4-FFF2-40B4-BE49-F238E27FC236}">
                <a16:creationId xmlns:a16="http://schemas.microsoft.com/office/drawing/2014/main" id="{1E459D8A-EDB9-F827-130C-2289A2BCD60A}"/>
              </a:ext>
            </a:extLst>
          </p:cNvPr>
          <p:cNvSpPr>
            <a:spLocks noGrp="1"/>
          </p:cNvSpPr>
          <p:nvPr>
            <p:ph type="body" sz="quarter" idx="17" hasCustomPrompt="1"/>
          </p:nvPr>
        </p:nvSpPr>
        <p:spPr>
          <a:xfrm>
            <a:off x="6839293" y="1387853"/>
            <a:ext cx="4539838" cy="782637"/>
          </a:xfrm>
          <a:prstGeom prst="rect">
            <a:avLst/>
          </a:prstGeom>
        </p:spPr>
        <p:txBody>
          <a:bodyPr anchor="t"/>
          <a:lstStyle>
            <a:lvl1pPr marL="0" indent="0">
              <a:lnSpc>
                <a:spcPct val="100000"/>
              </a:lnSpc>
              <a:buNone/>
              <a:defRPr sz="2500">
                <a:solidFill>
                  <a:schemeClr val="tx1"/>
                </a:solidFill>
                <a:latin typeface="BrownStd" panose="00010500010101010101" pitchFamily="50" charset="0"/>
              </a:defRPr>
            </a:lvl1pPr>
          </a:lstStyle>
          <a:p>
            <a:pPr lvl="0"/>
            <a:r>
              <a:rPr lang="en-US" dirty="0"/>
              <a:t>Two column, stat and image, </a:t>
            </a:r>
            <a:r>
              <a:rPr lang="en-US" dirty="0" err="1"/>
              <a:t>subheadline</a:t>
            </a:r>
            <a:endParaRPr lang="en-US" dirty="0"/>
          </a:p>
        </p:txBody>
      </p:sp>
      <p:sp>
        <p:nvSpPr>
          <p:cNvPr id="19" name="Text Placeholder 9">
            <a:extLst>
              <a:ext uri="{FF2B5EF4-FFF2-40B4-BE49-F238E27FC236}">
                <a16:creationId xmlns:a16="http://schemas.microsoft.com/office/drawing/2014/main" id="{3374E86E-3BAE-CDFA-E08E-B04ECFBAF048}"/>
              </a:ext>
            </a:extLst>
          </p:cNvPr>
          <p:cNvSpPr>
            <a:spLocks noGrp="1"/>
          </p:cNvSpPr>
          <p:nvPr>
            <p:ph type="body" sz="quarter" idx="11" hasCustomPrompt="1"/>
          </p:nvPr>
        </p:nvSpPr>
        <p:spPr>
          <a:xfrm>
            <a:off x="6839293" y="2344651"/>
            <a:ext cx="4539838" cy="951416"/>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25 Million</a:t>
            </a:r>
          </a:p>
        </p:txBody>
      </p:sp>
      <p:sp>
        <p:nvSpPr>
          <p:cNvPr id="20" name="Text Placeholder 15">
            <a:extLst>
              <a:ext uri="{FF2B5EF4-FFF2-40B4-BE49-F238E27FC236}">
                <a16:creationId xmlns:a16="http://schemas.microsoft.com/office/drawing/2014/main" id="{9FC9F0AF-755E-0D33-0A5E-C0778C2ED0F3}"/>
              </a:ext>
            </a:extLst>
          </p:cNvPr>
          <p:cNvSpPr>
            <a:spLocks noGrp="1"/>
          </p:cNvSpPr>
          <p:nvPr>
            <p:ph type="body" sz="quarter" idx="12" hasCustomPrompt="1"/>
          </p:nvPr>
        </p:nvSpPr>
        <p:spPr>
          <a:xfrm>
            <a:off x="6839293" y="3369006"/>
            <a:ext cx="4539838" cy="795800"/>
          </a:xfrm>
          <a:prstGeom prst="rect">
            <a:avLst/>
          </a:prstGeom>
        </p:spPr>
        <p:txBody>
          <a:bodyPr/>
          <a:lstStyle>
            <a:lvl1pPr marL="0" indent="0">
              <a:lnSpc>
                <a:spcPct val="100000"/>
              </a:lnSpc>
              <a:buNone/>
              <a:defRPr sz="1800" b="0">
                <a:solidFill>
                  <a:schemeClr val="tx1"/>
                </a:solidFill>
              </a:defRPr>
            </a:lvl1pPr>
          </a:lstStyle>
          <a:p>
            <a:pPr lvl="0"/>
            <a:r>
              <a:rPr lang="en-US" dirty="0"/>
              <a:t>Subtitle text is 18pt, and the Brown </a:t>
            </a:r>
            <a:br>
              <a:rPr lang="en-US" dirty="0"/>
            </a:br>
            <a:r>
              <a:rPr lang="en-US" dirty="0"/>
              <a:t>Standard Font.</a:t>
            </a:r>
          </a:p>
        </p:txBody>
      </p:sp>
      <p:sp>
        <p:nvSpPr>
          <p:cNvPr id="21" name="Text Placeholder 9">
            <a:extLst>
              <a:ext uri="{FF2B5EF4-FFF2-40B4-BE49-F238E27FC236}">
                <a16:creationId xmlns:a16="http://schemas.microsoft.com/office/drawing/2014/main" id="{C126A547-72D6-05F5-2340-9AEC71893C93}"/>
              </a:ext>
            </a:extLst>
          </p:cNvPr>
          <p:cNvSpPr>
            <a:spLocks noGrp="1"/>
          </p:cNvSpPr>
          <p:nvPr>
            <p:ph type="body" sz="quarter" idx="13" hasCustomPrompt="1"/>
          </p:nvPr>
        </p:nvSpPr>
        <p:spPr>
          <a:xfrm>
            <a:off x="6839293" y="4237745"/>
            <a:ext cx="4539838" cy="951416"/>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3 Billion</a:t>
            </a:r>
          </a:p>
        </p:txBody>
      </p:sp>
      <p:sp>
        <p:nvSpPr>
          <p:cNvPr id="22" name="Text Placeholder 15">
            <a:extLst>
              <a:ext uri="{FF2B5EF4-FFF2-40B4-BE49-F238E27FC236}">
                <a16:creationId xmlns:a16="http://schemas.microsoft.com/office/drawing/2014/main" id="{42B568F5-BFAB-BEA2-1552-C50D728554F0}"/>
              </a:ext>
            </a:extLst>
          </p:cNvPr>
          <p:cNvSpPr>
            <a:spLocks noGrp="1"/>
          </p:cNvSpPr>
          <p:nvPr>
            <p:ph type="body" sz="quarter" idx="14" hasCustomPrompt="1"/>
          </p:nvPr>
        </p:nvSpPr>
        <p:spPr>
          <a:xfrm>
            <a:off x="6839293" y="5262100"/>
            <a:ext cx="4539838" cy="681500"/>
          </a:xfrm>
          <a:prstGeom prst="rect">
            <a:avLst/>
          </a:prstGeom>
        </p:spPr>
        <p:txBody>
          <a:bodyPr/>
          <a:lstStyle>
            <a:lvl1pPr marL="0" indent="0">
              <a:lnSpc>
                <a:spcPct val="100000"/>
              </a:lnSpc>
              <a:buNone/>
              <a:defRPr sz="1800" b="0">
                <a:solidFill>
                  <a:schemeClr val="tx1"/>
                </a:solidFill>
              </a:defRPr>
            </a:lvl1pPr>
          </a:lstStyle>
          <a:p>
            <a:pPr lvl="0"/>
            <a:r>
              <a:rPr lang="en-US" dirty="0"/>
              <a:t>Subtitle text is 18pt, and the Brown </a:t>
            </a:r>
            <a:br>
              <a:rPr lang="en-US" dirty="0"/>
            </a:br>
            <a:r>
              <a:rPr lang="en-US" dirty="0"/>
              <a:t>Standard Font.</a:t>
            </a:r>
          </a:p>
        </p:txBody>
      </p:sp>
      <p:sp>
        <p:nvSpPr>
          <p:cNvPr id="23" name="Text Placeholder 9">
            <a:extLst>
              <a:ext uri="{FF2B5EF4-FFF2-40B4-BE49-F238E27FC236}">
                <a16:creationId xmlns:a16="http://schemas.microsoft.com/office/drawing/2014/main" id="{E7650B1D-8E6C-72C0-EDC7-BCD9B3108BEE}"/>
              </a:ext>
            </a:extLst>
          </p:cNvPr>
          <p:cNvSpPr>
            <a:spLocks noGrp="1"/>
          </p:cNvSpPr>
          <p:nvPr>
            <p:ph type="body" sz="quarter" idx="10" hasCustomPrompt="1"/>
          </p:nvPr>
        </p:nvSpPr>
        <p:spPr>
          <a:xfrm>
            <a:off x="641762" y="1371600"/>
            <a:ext cx="5098638" cy="782637"/>
          </a:xfrm>
          <a:prstGeom prst="rect">
            <a:avLst/>
          </a:prstGeom>
        </p:spPr>
        <p:txBody>
          <a:bodyPr anchor="t"/>
          <a:lstStyle>
            <a:lvl1pPr marL="0" indent="0">
              <a:lnSpc>
                <a:spcPct val="100000"/>
              </a:lnSpc>
              <a:buNone/>
              <a:defRPr sz="2500">
                <a:solidFill>
                  <a:schemeClr val="tx1"/>
                </a:solidFill>
                <a:latin typeface="BrownStd" panose="00010500010101010101" pitchFamily="50" charset="0"/>
              </a:defRPr>
            </a:lvl1pPr>
          </a:lstStyle>
          <a:p>
            <a:pPr lvl="0"/>
            <a:r>
              <a:rPr lang="en-US" dirty="0"/>
              <a:t>Two column, text and image and medium headline in 25pt</a:t>
            </a:r>
          </a:p>
        </p:txBody>
      </p:sp>
      <p:sp>
        <p:nvSpPr>
          <p:cNvPr id="24" name="Text Placeholder 3">
            <a:extLst>
              <a:ext uri="{FF2B5EF4-FFF2-40B4-BE49-F238E27FC236}">
                <a16:creationId xmlns:a16="http://schemas.microsoft.com/office/drawing/2014/main" id="{1B8EE4C2-E838-6C17-A070-389547AF1BBD}"/>
              </a:ext>
            </a:extLst>
          </p:cNvPr>
          <p:cNvSpPr>
            <a:spLocks noGrp="1"/>
          </p:cNvSpPr>
          <p:nvPr>
            <p:ph type="body" sz="quarter" idx="16" hasCustomPrompt="1"/>
          </p:nvPr>
        </p:nvSpPr>
        <p:spPr>
          <a:xfrm>
            <a:off x="641761" y="2397790"/>
            <a:ext cx="5098639" cy="3416595"/>
          </a:xfrm>
          <a:prstGeom prst="rect">
            <a:avLst/>
          </a:prstGeom>
        </p:spPr>
        <p:txBody>
          <a:bodyPr/>
          <a:lstStyle>
            <a:lvl1pPr marL="0" indent="0">
              <a:lnSpc>
                <a:spcPct val="100000"/>
              </a:lnSpc>
              <a:buNone/>
              <a:defRPr sz="1400" b="0" i="0">
                <a:solidFill>
                  <a:schemeClr val="tx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sp>
        <p:nvSpPr>
          <p:cNvPr id="25" name="Text Placeholder 9">
            <a:extLst>
              <a:ext uri="{FF2B5EF4-FFF2-40B4-BE49-F238E27FC236}">
                <a16:creationId xmlns:a16="http://schemas.microsoft.com/office/drawing/2014/main" id="{BB530D65-D05F-4191-D35F-DD92D8DCBD68}"/>
              </a:ext>
            </a:extLst>
          </p:cNvPr>
          <p:cNvSpPr>
            <a:spLocks noGrp="1"/>
          </p:cNvSpPr>
          <p:nvPr>
            <p:ph type="body" sz="quarter" idx="18" hasCustomPrompt="1"/>
          </p:nvPr>
        </p:nvSpPr>
        <p:spPr>
          <a:xfrm>
            <a:off x="641762" y="692416"/>
            <a:ext cx="45398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Headline Title</a:t>
            </a:r>
          </a:p>
        </p:txBody>
      </p:sp>
    </p:spTree>
    <p:extLst>
      <p:ext uri="{BB962C8B-B14F-4D97-AF65-F5344CB8AC3E}">
        <p14:creationId xmlns:p14="http://schemas.microsoft.com/office/powerpoint/2010/main" val="327192586"/>
      </p:ext>
    </p:extLst>
  </p:cSld>
  <p:clrMapOvr>
    <a:masterClrMapping/>
  </p:clrMapOvr>
  <p:hf sldNum="0" hdr="0"/>
  <p:extLst>
    <p:ext uri="{DCECCB84-F9BA-43D5-87BE-67443E8EF086}">
      <p15:sldGuideLst xmlns:p15="http://schemas.microsoft.com/office/powerpoint/2012/main">
        <p15:guide id="1" orient="horz" pos="720" userDrawn="1">
          <p15:clr>
            <a:srgbClr val="FBAE40"/>
          </p15:clr>
        </p15:guide>
        <p15:guide id="2" pos="3840" userDrawn="1">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Large Headline Body 1">
    <p:bg>
      <p:bgPr>
        <a:solidFill>
          <a:srgbClr val="00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C9F963-FFC4-7F90-FAB3-195D4E1688A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0" y="0"/>
            <a:ext cx="12192000" cy="6858000"/>
          </a:xfrm>
          <a:prstGeom prst="rect">
            <a:avLst/>
          </a:prstGeom>
        </p:spPr>
      </p:pic>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1" name="TextBox 10">
            <a:extLst>
              <a:ext uri="{FF2B5EF4-FFF2-40B4-BE49-F238E27FC236}">
                <a16:creationId xmlns:a16="http://schemas.microsoft.com/office/drawing/2014/main" id="{BD72619E-8C0B-08F7-EAC5-754C34124CB6}"/>
              </a:ext>
            </a:extLst>
          </p:cNvPr>
          <p:cNvSpPr txBox="1"/>
          <p:nvPr userDrawn="1"/>
        </p:nvSpPr>
        <p:spPr>
          <a:xfrm>
            <a:off x="11244170" y="6536732"/>
            <a:ext cx="944322" cy="246221"/>
          </a:xfrm>
          <a:prstGeom prst="rect">
            <a:avLst/>
          </a:prstGeom>
          <a:noFill/>
        </p:spPr>
        <p:txBody>
          <a:bodyPr wrap="square" rtlCol="0">
            <a:spAutoFit/>
          </a:bodyPr>
          <a:lstStyle/>
          <a:p>
            <a:pPr algn="l"/>
            <a:r>
              <a:rPr lang="en-US" sz="1000" b="0" i="0" dirty="0">
                <a:solidFill>
                  <a:srgbClr val="918F8F"/>
                </a:solidFill>
                <a:latin typeface="BrownStd" pitchFamily="2" charset="77"/>
              </a:rPr>
              <a:t>Page </a:t>
            </a:r>
            <a:fld id="{97C167BF-1C66-44E2-9F63-6F52662240B2}" type="slidenum">
              <a:rPr lang="en-US" sz="1000" b="0" i="0" smtClean="0">
                <a:solidFill>
                  <a:srgbClr val="918F8F"/>
                </a:solidFill>
                <a:latin typeface="BrownStd" pitchFamily="2" charset="77"/>
              </a:rPr>
              <a:pPr algn="l"/>
              <a:t>‹#›</a:t>
            </a:fld>
            <a:endParaRPr lang="en-US" sz="1000" b="0" i="0" dirty="0">
              <a:solidFill>
                <a:srgbClr val="918F8F"/>
              </a:solidFill>
              <a:latin typeface="BrownStd" pitchFamily="2" charset="77"/>
            </a:endParaRPr>
          </a:p>
        </p:txBody>
      </p:sp>
      <p:sp>
        <p:nvSpPr>
          <p:cNvPr id="13" name="TextBox 12">
            <a:extLst>
              <a:ext uri="{FF2B5EF4-FFF2-40B4-BE49-F238E27FC236}">
                <a16:creationId xmlns:a16="http://schemas.microsoft.com/office/drawing/2014/main" id="{EF7F13F6-9C41-4F6B-24B5-991348E051F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b="0" i="0" dirty="0">
                <a:solidFill>
                  <a:srgbClr val="918F8F"/>
                </a:solidFill>
                <a:latin typeface="BrownStd" pitchFamily="2" charset="77"/>
              </a:rPr>
              <a:t>Proprietary &amp; Confidential</a:t>
            </a:r>
          </a:p>
        </p:txBody>
      </p:sp>
      <p:cxnSp>
        <p:nvCxnSpPr>
          <p:cNvPr id="16" name="Straight Connector 15">
            <a:extLst>
              <a:ext uri="{FF2B5EF4-FFF2-40B4-BE49-F238E27FC236}">
                <a16:creationId xmlns:a16="http://schemas.microsoft.com/office/drawing/2014/main" id="{869D6BF0-D49A-D0B8-E16D-00D5D1D7BF9A}"/>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2" name="Text Placeholder 3">
            <a:extLst>
              <a:ext uri="{FF2B5EF4-FFF2-40B4-BE49-F238E27FC236}">
                <a16:creationId xmlns:a16="http://schemas.microsoft.com/office/drawing/2014/main" id="{439D2639-6E84-2663-A999-3453A0E8A18A}"/>
              </a:ext>
            </a:extLst>
          </p:cNvPr>
          <p:cNvSpPr>
            <a:spLocks noGrp="1"/>
          </p:cNvSpPr>
          <p:nvPr>
            <p:ph type="body" sz="quarter" idx="16" hasCustomPrompt="1"/>
          </p:nvPr>
        </p:nvSpPr>
        <p:spPr>
          <a:xfrm>
            <a:off x="1508102" y="2671752"/>
            <a:ext cx="9146769" cy="2357447"/>
          </a:xfrm>
          <a:prstGeom prst="rect">
            <a:avLst/>
          </a:prstGeom>
        </p:spPr>
        <p:txBody>
          <a:bodyPr/>
          <a:lstStyle>
            <a:lvl1pPr marL="0" indent="0">
              <a:lnSpc>
                <a:spcPct val="100000"/>
              </a:lnSpc>
              <a:buNone/>
              <a:defRPr sz="1400" b="0" i="0">
                <a:solidFill>
                  <a:schemeClr val="bg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sp>
        <p:nvSpPr>
          <p:cNvPr id="3" name="Text Placeholder 9">
            <a:extLst>
              <a:ext uri="{FF2B5EF4-FFF2-40B4-BE49-F238E27FC236}">
                <a16:creationId xmlns:a16="http://schemas.microsoft.com/office/drawing/2014/main" id="{7D7B11C8-BE31-F010-BFEB-30D637108902}"/>
              </a:ext>
            </a:extLst>
          </p:cNvPr>
          <p:cNvSpPr>
            <a:spLocks noGrp="1"/>
          </p:cNvSpPr>
          <p:nvPr>
            <p:ph type="body" sz="quarter" idx="10" hasCustomPrompt="1"/>
          </p:nvPr>
        </p:nvSpPr>
        <p:spPr>
          <a:xfrm>
            <a:off x="1522615" y="1600200"/>
            <a:ext cx="9146769" cy="921802"/>
          </a:xfrm>
          <a:prstGeom prst="rect">
            <a:avLst/>
          </a:prstGeom>
        </p:spPr>
        <p:txBody>
          <a:bodyPr anchor="t"/>
          <a:lstStyle>
            <a:lvl1pPr marL="0" indent="0" algn="l">
              <a:lnSpc>
                <a:spcPct val="100000"/>
              </a:lnSpc>
              <a:buNone/>
              <a:defRPr sz="4500">
                <a:solidFill>
                  <a:schemeClr val="bg1"/>
                </a:solidFill>
                <a:latin typeface="BrownStd" panose="00010500010101010101" pitchFamily="50" charset="0"/>
              </a:defRPr>
            </a:lvl1pPr>
          </a:lstStyle>
          <a:p>
            <a:pPr lvl="0"/>
            <a:r>
              <a:rPr lang="en-US" dirty="0"/>
              <a:t>Large Headline Type</a:t>
            </a:r>
          </a:p>
        </p:txBody>
      </p:sp>
      <p:pic>
        <p:nvPicPr>
          <p:cNvPr id="5" name="Picture 4" descr="A black and white logo&#10;&#10;Description automatically generated">
            <a:extLst>
              <a:ext uri="{FF2B5EF4-FFF2-40B4-BE49-F238E27FC236}">
                <a16:creationId xmlns:a16="http://schemas.microsoft.com/office/drawing/2014/main" id="{DC937712-5DDC-19EF-A62E-669B40876CC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1900558834"/>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 Green">
    <p:bg>
      <p:bgPr>
        <a:solidFill>
          <a:schemeClr val="accent3"/>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8938" y="705096"/>
            <a:ext cx="6850252" cy="1739900"/>
          </a:xfrm>
          <a:prstGeom prst="rect">
            <a:avLst/>
          </a:prstGeom>
        </p:spPr>
        <p:txBody>
          <a:bodyPr anchor="t"/>
          <a:lstStyle>
            <a:lvl1pPr marL="0" indent="0">
              <a:buNone/>
              <a:defRPr sz="6000">
                <a:solidFill>
                  <a:schemeClr val="tx1"/>
                </a:solidFill>
                <a:latin typeface="BrownStd" panose="00010500010101010101" pitchFamily="50" charset="0"/>
              </a:defRPr>
            </a:lvl1pPr>
          </a:lstStyle>
          <a:p>
            <a:pPr lvl="0"/>
            <a:r>
              <a:rPr lang="en-US" dirty="0"/>
              <a:t>Presentation title in two lines</a:t>
            </a:r>
          </a:p>
        </p:txBody>
      </p: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2" name="Text Placeholder 15">
            <a:extLst>
              <a:ext uri="{FF2B5EF4-FFF2-40B4-BE49-F238E27FC236}">
                <a16:creationId xmlns:a16="http://schemas.microsoft.com/office/drawing/2014/main" id="{455B9D63-C01E-FA99-029D-C4042AAF8BC7}"/>
              </a:ext>
            </a:extLst>
          </p:cNvPr>
          <p:cNvSpPr>
            <a:spLocks noGrp="1"/>
          </p:cNvSpPr>
          <p:nvPr>
            <p:ph type="body" sz="quarter" idx="11" hasCustomPrompt="1"/>
          </p:nvPr>
        </p:nvSpPr>
        <p:spPr>
          <a:xfrm>
            <a:off x="628938" y="2504119"/>
            <a:ext cx="6850251" cy="1130300"/>
          </a:xfrm>
          <a:prstGeom prst="rect">
            <a:avLst/>
          </a:prstGeom>
        </p:spPr>
        <p:txBody>
          <a:bodyPr/>
          <a:lstStyle>
            <a:lvl1pPr marL="0" indent="0">
              <a:buNone/>
              <a:defRPr sz="1800" b="0">
                <a:solidFill>
                  <a:schemeClr val="accent3">
                    <a:lumMod val="20000"/>
                    <a:lumOff val="80000"/>
                  </a:schemeClr>
                </a:solidFill>
              </a:defRPr>
            </a:lvl1pPr>
          </a:lstStyle>
          <a:p>
            <a:pPr lvl="0"/>
            <a:r>
              <a:rPr lang="en-US" dirty="0"/>
              <a:t>Subtitle Text</a:t>
            </a:r>
          </a:p>
        </p:txBody>
      </p:sp>
      <p:pic>
        <p:nvPicPr>
          <p:cNvPr id="5" name="Picture 4" descr="A black and white logo&#10;&#10;Description automatically generated">
            <a:extLst>
              <a:ext uri="{FF2B5EF4-FFF2-40B4-BE49-F238E27FC236}">
                <a16:creationId xmlns:a16="http://schemas.microsoft.com/office/drawing/2014/main" id="{7A516243-5474-1511-0F92-C26922D1CBC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1815577097"/>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Large Headline Body 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1" name="TextBox 10">
            <a:extLst>
              <a:ext uri="{FF2B5EF4-FFF2-40B4-BE49-F238E27FC236}">
                <a16:creationId xmlns:a16="http://schemas.microsoft.com/office/drawing/2014/main" id="{BD72619E-8C0B-08F7-EAC5-754C34124CB6}"/>
              </a:ext>
            </a:extLst>
          </p:cNvPr>
          <p:cNvSpPr txBox="1"/>
          <p:nvPr userDrawn="1"/>
        </p:nvSpPr>
        <p:spPr>
          <a:xfrm>
            <a:off x="11244170" y="6536732"/>
            <a:ext cx="944322" cy="246221"/>
          </a:xfrm>
          <a:prstGeom prst="rect">
            <a:avLst/>
          </a:prstGeom>
          <a:noFill/>
        </p:spPr>
        <p:txBody>
          <a:bodyPr wrap="square" rtlCol="0">
            <a:spAutoFit/>
          </a:bodyPr>
          <a:lstStyle/>
          <a:p>
            <a:pPr algn="l"/>
            <a:r>
              <a:rPr lang="en-US" sz="1000" b="0" i="0" dirty="0">
                <a:solidFill>
                  <a:srgbClr val="918F8F"/>
                </a:solidFill>
                <a:latin typeface="BrownStd" pitchFamily="2" charset="77"/>
              </a:rPr>
              <a:t>Page </a:t>
            </a:r>
            <a:fld id="{97C167BF-1C66-44E2-9F63-6F52662240B2}" type="slidenum">
              <a:rPr lang="en-US" sz="1000" b="0" i="0" smtClean="0">
                <a:solidFill>
                  <a:srgbClr val="918F8F"/>
                </a:solidFill>
                <a:latin typeface="BrownStd" pitchFamily="2" charset="77"/>
              </a:rPr>
              <a:pPr algn="l"/>
              <a:t>‹#›</a:t>
            </a:fld>
            <a:endParaRPr lang="en-US" sz="1000" b="0" i="0" dirty="0">
              <a:solidFill>
                <a:srgbClr val="918F8F"/>
              </a:solidFill>
              <a:latin typeface="BrownStd" pitchFamily="2" charset="77"/>
            </a:endParaRPr>
          </a:p>
        </p:txBody>
      </p:sp>
      <p:sp>
        <p:nvSpPr>
          <p:cNvPr id="13" name="TextBox 12">
            <a:extLst>
              <a:ext uri="{FF2B5EF4-FFF2-40B4-BE49-F238E27FC236}">
                <a16:creationId xmlns:a16="http://schemas.microsoft.com/office/drawing/2014/main" id="{EF7F13F6-9C41-4F6B-24B5-991348E051F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b="0" i="0" dirty="0">
                <a:solidFill>
                  <a:srgbClr val="918F8F"/>
                </a:solidFill>
                <a:latin typeface="BrownStd" pitchFamily="2" charset="77"/>
              </a:rPr>
              <a:t>Proprietary &amp; Confidential</a:t>
            </a:r>
          </a:p>
        </p:txBody>
      </p:sp>
      <p:cxnSp>
        <p:nvCxnSpPr>
          <p:cNvPr id="16" name="Straight Connector 15">
            <a:extLst>
              <a:ext uri="{FF2B5EF4-FFF2-40B4-BE49-F238E27FC236}">
                <a16:creationId xmlns:a16="http://schemas.microsoft.com/office/drawing/2014/main" id="{869D6BF0-D49A-D0B8-E16D-00D5D1D7BF9A}"/>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2" name="Text Placeholder 3">
            <a:extLst>
              <a:ext uri="{FF2B5EF4-FFF2-40B4-BE49-F238E27FC236}">
                <a16:creationId xmlns:a16="http://schemas.microsoft.com/office/drawing/2014/main" id="{439D2639-6E84-2663-A999-3453A0E8A18A}"/>
              </a:ext>
            </a:extLst>
          </p:cNvPr>
          <p:cNvSpPr>
            <a:spLocks noGrp="1"/>
          </p:cNvSpPr>
          <p:nvPr>
            <p:ph type="body" sz="quarter" idx="16" hasCustomPrompt="1"/>
          </p:nvPr>
        </p:nvSpPr>
        <p:spPr>
          <a:xfrm>
            <a:off x="1508102" y="2671752"/>
            <a:ext cx="9146769" cy="2357447"/>
          </a:xfrm>
          <a:prstGeom prst="rect">
            <a:avLst/>
          </a:prstGeom>
        </p:spPr>
        <p:txBody>
          <a:bodyPr/>
          <a:lstStyle>
            <a:lvl1pPr marL="0" indent="0">
              <a:lnSpc>
                <a:spcPct val="100000"/>
              </a:lnSpc>
              <a:buNone/>
              <a:defRPr sz="1400" b="0" i="0">
                <a:solidFill>
                  <a:schemeClr val="tx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sp>
        <p:nvSpPr>
          <p:cNvPr id="3" name="Text Placeholder 9">
            <a:extLst>
              <a:ext uri="{FF2B5EF4-FFF2-40B4-BE49-F238E27FC236}">
                <a16:creationId xmlns:a16="http://schemas.microsoft.com/office/drawing/2014/main" id="{7D7B11C8-BE31-F010-BFEB-30D637108902}"/>
              </a:ext>
            </a:extLst>
          </p:cNvPr>
          <p:cNvSpPr>
            <a:spLocks noGrp="1"/>
          </p:cNvSpPr>
          <p:nvPr>
            <p:ph type="body" sz="quarter" idx="10" hasCustomPrompt="1"/>
          </p:nvPr>
        </p:nvSpPr>
        <p:spPr>
          <a:xfrm>
            <a:off x="1522615" y="1600200"/>
            <a:ext cx="9146769" cy="921802"/>
          </a:xfrm>
          <a:prstGeom prst="rect">
            <a:avLst/>
          </a:prstGeom>
        </p:spPr>
        <p:txBody>
          <a:bodyPr anchor="t"/>
          <a:lstStyle>
            <a:lvl1pPr marL="0" indent="0" algn="l">
              <a:lnSpc>
                <a:spcPct val="100000"/>
              </a:lnSpc>
              <a:buNone/>
              <a:defRPr sz="4500">
                <a:solidFill>
                  <a:schemeClr val="tx1"/>
                </a:solidFill>
                <a:latin typeface="BrownStd" panose="00010500010101010101" pitchFamily="50" charset="0"/>
              </a:defRPr>
            </a:lvl1pPr>
          </a:lstStyle>
          <a:p>
            <a:pPr lvl="0"/>
            <a:r>
              <a:rPr lang="en-US" dirty="0"/>
              <a:t>Large Headline Type</a:t>
            </a:r>
          </a:p>
        </p:txBody>
      </p:sp>
    </p:spTree>
    <p:extLst>
      <p:ext uri="{BB962C8B-B14F-4D97-AF65-F5344CB8AC3E}">
        <p14:creationId xmlns:p14="http://schemas.microsoft.com/office/powerpoint/2010/main" val="2784467973"/>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Large Body Copy - COLOR 1">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4A329FE-CE36-43E7-36DB-CEFB37991D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8" name="Text Placeholder 9">
            <a:extLst>
              <a:ext uri="{FF2B5EF4-FFF2-40B4-BE49-F238E27FC236}">
                <a16:creationId xmlns:a16="http://schemas.microsoft.com/office/drawing/2014/main" id="{9FB634CE-1C7D-218B-96BA-DCF76C881370}"/>
              </a:ext>
            </a:extLst>
          </p:cNvPr>
          <p:cNvSpPr>
            <a:spLocks noGrp="1"/>
          </p:cNvSpPr>
          <p:nvPr>
            <p:ph type="body" sz="quarter" idx="10" hasCustomPrompt="1"/>
          </p:nvPr>
        </p:nvSpPr>
        <p:spPr>
          <a:xfrm>
            <a:off x="647260" y="685800"/>
            <a:ext cx="10596907" cy="3625581"/>
          </a:xfrm>
          <a:prstGeom prst="rect">
            <a:avLst/>
          </a:prstGeom>
        </p:spPr>
        <p:txBody>
          <a:bodyPr anchor="t"/>
          <a:lstStyle>
            <a:lvl1pPr marL="0" indent="0" algn="l">
              <a:lnSpc>
                <a:spcPct val="100000"/>
              </a:lnSpc>
              <a:buNone/>
              <a:defRPr sz="4500">
                <a:solidFill>
                  <a:schemeClr val="bg1"/>
                </a:solidFill>
                <a:latin typeface="BrownStd" panose="00010500010101010101" pitchFamily="50" charset="0"/>
              </a:defRPr>
            </a:lvl1pPr>
          </a:lstStyle>
          <a:p>
            <a:pPr lvl="0"/>
            <a:r>
              <a:rPr lang="en-US" dirty="0"/>
              <a:t>This is large body copy type size is 45pt in regular line spacing, 1 lines.</a:t>
            </a:r>
            <a:br>
              <a:rPr lang="en-US" dirty="0"/>
            </a:br>
            <a:br>
              <a:rPr lang="en-US" dirty="0"/>
            </a:br>
            <a:r>
              <a:rPr lang="en-US" dirty="0"/>
              <a:t>Body copy is written in upper and lower case</a:t>
            </a:r>
          </a:p>
        </p:txBody>
      </p:sp>
      <p:pic>
        <p:nvPicPr>
          <p:cNvPr id="9" name="Picture 8" descr="A black and white logo&#10;&#10;Description automatically generated">
            <a:extLst>
              <a:ext uri="{FF2B5EF4-FFF2-40B4-BE49-F238E27FC236}">
                <a16:creationId xmlns:a16="http://schemas.microsoft.com/office/drawing/2014/main" id="{B593B2C8-8750-9BAC-AC07-31712DFFF79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10" name="Straight Connector 9">
            <a:extLst>
              <a:ext uri="{FF2B5EF4-FFF2-40B4-BE49-F238E27FC236}">
                <a16:creationId xmlns:a16="http://schemas.microsoft.com/office/drawing/2014/main" id="{B29FF9F8-6E21-CC04-011A-2711EB2B2609}"/>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C59FFDA-CAC5-D002-2231-1F5B91F28D02}"/>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9BFF7256-83FF-787B-793D-74704267EC2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280517394"/>
      </p:ext>
    </p:extLst>
  </p:cSld>
  <p:clrMapOvr>
    <a:masterClrMapping/>
  </p:clrMapOvr>
  <p:hf sldNum="0" hdr="0"/>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Large Body Copy - COLOR 2">
    <p:bg>
      <p:bgPr>
        <a:solidFill>
          <a:schemeClr val="accent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4703" y="1600200"/>
            <a:ext cx="10937693" cy="3657600"/>
          </a:xfrm>
          <a:prstGeom prst="rect">
            <a:avLst/>
          </a:prstGeom>
        </p:spPr>
        <p:txBody>
          <a:bodyPr anchor="ctr"/>
          <a:lstStyle>
            <a:lvl1pPr marL="0" indent="0" algn="ctr">
              <a:lnSpc>
                <a:spcPct val="100000"/>
              </a:lnSpc>
              <a:buNone/>
              <a:defRPr sz="6000">
                <a:solidFill>
                  <a:schemeClr val="bg1"/>
                </a:solidFill>
                <a:latin typeface="BrownStd" panose="00010500010101010101" pitchFamily="50" charset="0"/>
              </a:defRPr>
            </a:lvl1pPr>
          </a:lstStyle>
          <a:p>
            <a:pPr lvl="0"/>
            <a:r>
              <a:rPr lang="en-US" dirty="0"/>
              <a:t>This is a large text layout, </a:t>
            </a:r>
            <a:br>
              <a:rPr lang="en-US" dirty="0"/>
            </a:br>
            <a:r>
              <a:rPr lang="en-US" dirty="0"/>
              <a:t>the type size is 110 </a:t>
            </a:r>
            <a:br>
              <a:rPr lang="en-US" dirty="0"/>
            </a:br>
            <a:r>
              <a:rPr lang="en-US" dirty="0"/>
              <a:t>in regular.</a:t>
            </a:r>
          </a:p>
        </p:txBody>
      </p:sp>
      <p:pic>
        <p:nvPicPr>
          <p:cNvPr id="11" name="Picture 10">
            <a:extLst>
              <a:ext uri="{FF2B5EF4-FFF2-40B4-BE49-F238E27FC236}">
                <a16:creationId xmlns:a16="http://schemas.microsoft.com/office/drawing/2014/main" id="{E4A329FE-CE36-43E7-36DB-CEFB37991D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8" name="Picture 7" descr="A black and white logo&#10;&#10;Description automatically generated">
            <a:extLst>
              <a:ext uri="{FF2B5EF4-FFF2-40B4-BE49-F238E27FC236}">
                <a16:creationId xmlns:a16="http://schemas.microsoft.com/office/drawing/2014/main" id="{BF1902F9-8270-523D-22D7-A8E1861D47C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9" name="Straight Connector 8">
            <a:extLst>
              <a:ext uri="{FF2B5EF4-FFF2-40B4-BE49-F238E27FC236}">
                <a16:creationId xmlns:a16="http://schemas.microsoft.com/office/drawing/2014/main" id="{AB0036DE-1E79-200D-8F33-EDA963F4BAF6}"/>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6222186-775C-1AF2-F4D0-6C8C3494CD2F}"/>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6018E6F4-D645-A8AB-4CC4-97D22F5C46E5}"/>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154710822"/>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Large Body Quote - COLOR 3">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4A329FE-CE36-43E7-36DB-CEFB37991D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8" name="Text Placeholder 9">
            <a:extLst>
              <a:ext uri="{FF2B5EF4-FFF2-40B4-BE49-F238E27FC236}">
                <a16:creationId xmlns:a16="http://schemas.microsoft.com/office/drawing/2014/main" id="{27964C1F-55AF-F103-1D68-9F7865AFA50B}"/>
              </a:ext>
            </a:extLst>
          </p:cNvPr>
          <p:cNvSpPr>
            <a:spLocks noGrp="1"/>
          </p:cNvSpPr>
          <p:nvPr>
            <p:ph type="body" sz="quarter" idx="10" hasCustomPrompt="1"/>
          </p:nvPr>
        </p:nvSpPr>
        <p:spPr>
          <a:xfrm>
            <a:off x="642649" y="1629227"/>
            <a:ext cx="10939743" cy="2798212"/>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“This is a large quote layout, the type size is 110 in regular.”</a:t>
            </a:r>
          </a:p>
        </p:txBody>
      </p:sp>
      <p:sp>
        <p:nvSpPr>
          <p:cNvPr id="12" name="Text Placeholder 15">
            <a:extLst>
              <a:ext uri="{FF2B5EF4-FFF2-40B4-BE49-F238E27FC236}">
                <a16:creationId xmlns:a16="http://schemas.microsoft.com/office/drawing/2014/main" id="{EC6AF182-A972-873E-5AAD-5EA131F12312}"/>
              </a:ext>
            </a:extLst>
          </p:cNvPr>
          <p:cNvSpPr>
            <a:spLocks noGrp="1"/>
          </p:cNvSpPr>
          <p:nvPr>
            <p:ph type="body" sz="quarter" idx="11" hasCustomPrompt="1"/>
          </p:nvPr>
        </p:nvSpPr>
        <p:spPr>
          <a:xfrm>
            <a:off x="642648" y="5272251"/>
            <a:ext cx="10939731" cy="437238"/>
          </a:xfrm>
          <a:prstGeom prst="rect">
            <a:avLst/>
          </a:prstGeom>
        </p:spPr>
        <p:txBody>
          <a:bodyPr/>
          <a:lstStyle>
            <a:lvl1pPr marL="0" indent="0" algn="r">
              <a:buNone/>
              <a:defRPr sz="1800" b="0">
                <a:solidFill>
                  <a:schemeClr val="bg1"/>
                </a:solidFill>
              </a:defRPr>
            </a:lvl1pPr>
          </a:lstStyle>
          <a:p>
            <a:pPr lvl="0"/>
            <a:r>
              <a:rPr lang="en-US" dirty="0"/>
              <a:t>- Quoted Name &amp; Title</a:t>
            </a:r>
          </a:p>
        </p:txBody>
      </p:sp>
      <p:pic>
        <p:nvPicPr>
          <p:cNvPr id="2" name="Picture 1" descr="A black and white logo&#10;&#10;Description automatically generated">
            <a:extLst>
              <a:ext uri="{FF2B5EF4-FFF2-40B4-BE49-F238E27FC236}">
                <a16:creationId xmlns:a16="http://schemas.microsoft.com/office/drawing/2014/main" id="{26B6B6C6-D6CB-6EDC-3AEC-6FA00C82DF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9" name="Straight Connector 8">
            <a:extLst>
              <a:ext uri="{FF2B5EF4-FFF2-40B4-BE49-F238E27FC236}">
                <a16:creationId xmlns:a16="http://schemas.microsoft.com/office/drawing/2014/main" id="{A56E523B-26F8-E3F6-C079-52C78D274C2A}"/>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84DF73A-DEA9-135B-5526-E676BA5E6C93}"/>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27A8C3B1-BBC8-52A2-5335-092628CECBF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1312581817"/>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Medium Body Bullets - COLOR 4">
    <p:bg>
      <p:bgPr>
        <a:solidFill>
          <a:schemeClr val="accent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2650" y="747127"/>
            <a:ext cx="10572128" cy="1767474"/>
          </a:xfrm>
          <a:prstGeom prst="rect">
            <a:avLst/>
          </a:prstGeom>
        </p:spPr>
        <p:txBody>
          <a:bodyPr anchor="t"/>
          <a:lstStyle>
            <a:lvl1pPr marL="0" indent="0" algn="l">
              <a:lnSpc>
                <a:spcPct val="100000"/>
              </a:lnSpc>
              <a:buNone/>
              <a:defRPr sz="3500">
                <a:solidFill>
                  <a:schemeClr val="bg1"/>
                </a:solidFill>
                <a:latin typeface="BrownStd" panose="00010500010101010101" pitchFamily="50" charset="0"/>
              </a:defRPr>
            </a:lvl1pPr>
          </a:lstStyle>
          <a:p>
            <a:pPr lvl="0"/>
            <a:r>
              <a:rPr lang="en-US" dirty="0"/>
              <a:t>This is medium body copy type size is 35pt in regular line spacing, 1 lines.</a:t>
            </a:r>
            <a:br>
              <a:rPr lang="en-US" dirty="0"/>
            </a:br>
            <a:endParaRPr lang="en-US" dirty="0"/>
          </a:p>
        </p:txBody>
      </p:sp>
      <p:pic>
        <p:nvPicPr>
          <p:cNvPr id="11" name="Picture 10">
            <a:extLst>
              <a:ext uri="{FF2B5EF4-FFF2-40B4-BE49-F238E27FC236}">
                <a16:creationId xmlns:a16="http://schemas.microsoft.com/office/drawing/2014/main" id="{E4A329FE-CE36-43E7-36DB-CEFB37991D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8" name="Text Placeholder 7">
            <a:extLst>
              <a:ext uri="{FF2B5EF4-FFF2-40B4-BE49-F238E27FC236}">
                <a16:creationId xmlns:a16="http://schemas.microsoft.com/office/drawing/2014/main" id="{C17AE792-5D4F-A238-5C22-BB09B3068C1E}"/>
              </a:ext>
            </a:extLst>
          </p:cNvPr>
          <p:cNvSpPr>
            <a:spLocks noGrp="1"/>
          </p:cNvSpPr>
          <p:nvPr>
            <p:ph type="body" sz="quarter" idx="11" hasCustomPrompt="1"/>
          </p:nvPr>
        </p:nvSpPr>
        <p:spPr>
          <a:xfrm>
            <a:off x="642650" y="2550503"/>
            <a:ext cx="10625137" cy="1254422"/>
          </a:xfrm>
          <a:prstGeom prst="rect">
            <a:avLst/>
          </a:prstGeom>
        </p:spPr>
        <p:txBody>
          <a:bodyPr/>
          <a:lstStyle>
            <a:lvl1pPr>
              <a:defRPr sz="1800">
                <a:solidFill>
                  <a:schemeClr val="bg1"/>
                </a:solidFill>
              </a:defRPr>
            </a:lvl1pPr>
            <a:lvl2pPr>
              <a:defRPr sz="1800">
                <a:solidFill>
                  <a:schemeClr val="bg1"/>
                </a:solidFill>
              </a:defRPr>
            </a:lvl2pPr>
          </a:lstStyle>
          <a:p>
            <a:pPr marL="285750" indent="-285750">
              <a:buFont typeface="Arial" panose="020B0604020202020204" pitchFamily="34" charset="0"/>
              <a:buChar char="•"/>
            </a:pPr>
            <a:r>
              <a:rPr lang="en-US" dirty="0"/>
              <a:t>Bullet 01 in 18pt</a:t>
            </a:r>
          </a:p>
          <a:p>
            <a:pPr marL="742950" lvl="1" indent="-285750">
              <a:buFont typeface="Arial" panose="020B0604020202020204" pitchFamily="34" charset="0"/>
              <a:buChar char="•"/>
            </a:pPr>
            <a:r>
              <a:rPr lang="en-US" dirty="0"/>
              <a:t>Bullet 02 in 18pt</a:t>
            </a:r>
          </a:p>
        </p:txBody>
      </p:sp>
      <p:pic>
        <p:nvPicPr>
          <p:cNvPr id="6" name="Picture 5" descr="A black and white logo&#10;&#10;Description automatically generated">
            <a:extLst>
              <a:ext uri="{FF2B5EF4-FFF2-40B4-BE49-F238E27FC236}">
                <a16:creationId xmlns:a16="http://schemas.microsoft.com/office/drawing/2014/main" id="{9F0F9739-6100-D7A0-8D08-D1DEFB1BED4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9" name="Straight Connector 8">
            <a:extLst>
              <a:ext uri="{FF2B5EF4-FFF2-40B4-BE49-F238E27FC236}">
                <a16:creationId xmlns:a16="http://schemas.microsoft.com/office/drawing/2014/main" id="{E68EE388-E0CB-B95B-EF8F-F1FDAC02FAC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6F07A37-9880-C940-25E3-BE39F779A834}"/>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01D3BC93-D95D-36CB-72BD-B925AC98B6D1}"/>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015423675"/>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Right Column - COLOR 5">
    <p:bg>
      <p:bgPr>
        <a:solidFill>
          <a:schemeClr val="accent1"/>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5" name="Text Placeholder 9">
            <a:extLst>
              <a:ext uri="{FF2B5EF4-FFF2-40B4-BE49-F238E27FC236}">
                <a16:creationId xmlns:a16="http://schemas.microsoft.com/office/drawing/2014/main" id="{B2955F36-1B2F-C115-158D-EC43FA0B053C}"/>
              </a:ext>
            </a:extLst>
          </p:cNvPr>
          <p:cNvSpPr>
            <a:spLocks noGrp="1"/>
          </p:cNvSpPr>
          <p:nvPr>
            <p:ph type="body" sz="quarter" idx="10" hasCustomPrompt="1"/>
          </p:nvPr>
        </p:nvSpPr>
        <p:spPr>
          <a:xfrm>
            <a:off x="6096000" y="1295400"/>
            <a:ext cx="5454238" cy="782637"/>
          </a:xfrm>
          <a:prstGeom prst="rect">
            <a:avLst/>
          </a:prstGeom>
        </p:spPr>
        <p:txBody>
          <a:bodyPr anchor="t"/>
          <a:lstStyle>
            <a:lvl1pPr marL="0" indent="0">
              <a:lnSpc>
                <a:spcPct val="100000"/>
              </a:lnSpc>
              <a:buNone/>
              <a:defRPr sz="2500">
                <a:solidFill>
                  <a:schemeClr val="bg1"/>
                </a:solidFill>
                <a:latin typeface="BrownStd" panose="00010500010101010101" pitchFamily="50" charset="0"/>
              </a:defRPr>
            </a:lvl1pPr>
          </a:lstStyle>
          <a:p>
            <a:pPr lvl="0"/>
            <a:r>
              <a:rPr lang="en-US" dirty="0"/>
              <a:t>Two column, text and image and medium headline in 25pt</a:t>
            </a:r>
          </a:p>
        </p:txBody>
      </p:sp>
      <p:sp>
        <p:nvSpPr>
          <p:cNvPr id="6" name="Text Placeholder 3">
            <a:extLst>
              <a:ext uri="{FF2B5EF4-FFF2-40B4-BE49-F238E27FC236}">
                <a16:creationId xmlns:a16="http://schemas.microsoft.com/office/drawing/2014/main" id="{7E1230F9-4344-5A4E-6E1A-385029D32CCE}"/>
              </a:ext>
            </a:extLst>
          </p:cNvPr>
          <p:cNvSpPr>
            <a:spLocks noGrp="1"/>
          </p:cNvSpPr>
          <p:nvPr>
            <p:ph type="body" sz="quarter" idx="16" hasCustomPrompt="1"/>
          </p:nvPr>
        </p:nvSpPr>
        <p:spPr>
          <a:xfrm>
            <a:off x="6095999" y="2321590"/>
            <a:ext cx="5454231" cy="3416595"/>
          </a:xfrm>
          <a:prstGeom prst="rect">
            <a:avLst/>
          </a:prstGeom>
        </p:spPr>
        <p:txBody>
          <a:bodyPr/>
          <a:lstStyle>
            <a:lvl1pPr marL="0" indent="0">
              <a:lnSpc>
                <a:spcPct val="100000"/>
              </a:lnSpc>
              <a:buNone/>
              <a:defRPr sz="1400" b="0" i="0">
                <a:solidFill>
                  <a:schemeClr val="bg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pic>
        <p:nvPicPr>
          <p:cNvPr id="7" name="Picture 6" descr="A black and white logo&#10;&#10;Description automatically generated">
            <a:extLst>
              <a:ext uri="{FF2B5EF4-FFF2-40B4-BE49-F238E27FC236}">
                <a16:creationId xmlns:a16="http://schemas.microsoft.com/office/drawing/2014/main" id="{931937BA-FDA8-A78F-8CBF-DC23F10B4F1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2" name="Text Placeholder 9">
            <a:extLst>
              <a:ext uri="{FF2B5EF4-FFF2-40B4-BE49-F238E27FC236}">
                <a16:creationId xmlns:a16="http://schemas.microsoft.com/office/drawing/2014/main" id="{F3BAB0FF-0B98-C996-7AE8-432F26255F6D}"/>
              </a:ext>
            </a:extLst>
          </p:cNvPr>
          <p:cNvSpPr>
            <a:spLocks noGrp="1"/>
          </p:cNvSpPr>
          <p:nvPr>
            <p:ph type="body" sz="quarter" idx="18" hasCustomPrompt="1"/>
          </p:nvPr>
        </p:nvSpPr>
        <p:spPr>
          <a:xfrm>
            <a:off x="6095999" y="741898"/>
            <a:ext cx="45398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Title</a:t>
            </a:r>
          </a:p>
        </p:txBody>
      </p:sp>
      <p:cxnSp>
        <p:nvCxnSpPr>
          <p:cNvPr id="3" name="Straight Connector 2">
            <a:extLst>
              <a:ext uri="{FF2B5EF4-FFF2-40B4-BE49-F238E27FC236}">
                <a16:creationId xmlns:a16="http://schemas.microsoft.com/office/drawing/2014/main" id="{5E4EF5DE-07F5-72E6-FC6A-EFCB75F99887}"/>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4A1A7F1-D1AC-9A7F-0FBB-49458154CC25}"/>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F5BBC90E-247A-D73B-8F20-BCC4360DA61E}"/>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792581214"/>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Right Column - COLOR 6">
    <p:bg>
      <p:bgPr>
        <a:solidFill>
          <a:schemeClr val="accent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1762" y="1371600"/>
            <a:ext cx="5454238" cy="782637"/>
          </a:xfrm>
          <a:prstGeom prst="rect">
            <a:avLst/>
          </a:prstGeom>
        </p:spPr>
        <p:txBody>
          <a:bodyPr anchor="t"/>
          <a:lstStyle>
            <a:lvl1pPr marL="0" indent="0">
              <a:lnSpc>
                <a:spcPct val="100000"/>
              </a:lnSpc>
              <a:buNone/>
              <a:defRPr sz="2500">
                <a:solidFill>
                  <a:schemeClr val="bg1"/>
                </a:solidFill>
                <a:latin typeface="BrownStd" panose="00010500010101010101" pitchFamily="50" charset="0"/>
              </a:defRPr>
            </a:lvl1pPr>
          </a:lstStyle>
          <a:p>
            <a:pPr lvl="0"/>
            <a:r>
              <a:rPr lang="en-US" dirty="0"/>
              <a:t>Two column, text and image and medium headline in 25pt</a:t>
            </a:r>
          </a:p>
        </p:txBody>
      </p:sp>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2" name="Text Placeholder 3">
            <a:extLst>
              <a:ext uri="{FF2B5EF4-FFF2-40B4-BE49-F238E27FC236}">
                <a16:creationId xmlns:a16="http://schemas.microsoft.com/office/drawing/2014/main" id="{439D2639-6E84-2663-A999-3453A0E8A18A}"/>
              </a:ext>
            </a:extLst>
          </p:cNvPr>
          <p:cNvSpPr>
            <a:spLocks noGrp="1"/>
          </p:cNvSpPr>
          <p:nvPr>
            <p:ph type="body" sz="quarter" idx="16" hasCustomPrompt="1"/>
          </p:nvPr>
        </p:nvSpPr>
        <p:spPr>
          <a:xfrm>
            <a:off x="641761" y="2397790"/>
            <a:ext cx="5454231" cy="3416595"/>
          </a:xfrm>
          <a:prstGeom prst="rect">
            <a:avLst/>
          </a:prstGeom>
        </p:spPr>
        <p:txBody>
          <a:bodyPr/>
          <a:lstStyle>
            <a:lvl1pPr marL="0" indent="0">
              <a:lnSpc>
                <a:spcPct val="100000"/>
              </a:lnSpc>
              <a:buNone/>
              <a:defRPr sz="1400" b="0" i="0">
                <a:solidFill>
                  <a:schemeClr val="bg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sp>
        <p:nvSpPr>
          <p:cNvPr id="3" name="Text Placeholder 9">
            <a:extLst>
              <a:ext uri="{FF2B5EF4-FFF2-40B4-BE49-F238E27FC236}">
                <a16:creationId xmlns:a16="http://schemas.microsoft.com/office/drawing/2014/main" id="{F1F88B5D-035B-A865-9E60-19AF417D4E41}"/>
              </a:ext>
            </a:extLst>
          </p:cNvPr>
          <p:cNvSpPr>
            <a:spLocks noGrp="1"/>
          </p:cNvSpPr>
          <p:nvPr>
            <p:ph type="body" sz="quarter" idx="18" hasCustomPrompt="1"/>
          </p:nvPr>
        </p:nvSpPr>
        <p:spPr>
          <a:xfrm>
            <a:off x="641762" y="692416"/>
            <a:ext cx="45398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Title</a:t>
            </a:r>
          </a:p>
        </p:txBody>
      </p:sp>
      <p:pic>
        <p:nvPicPr>
          <p:cNvPr id="4" name="Picture 3" descr="A black and white logo&#10;&#10;Description automatically generated">
            <a:extLst>
              <a:ext uri="{FF2B5EF4-FFF2-40B4-BE49-F238E27FC236}">
                <a16:creationId xmlns:a16="http://schemas.microsoft.com/office/drawing/2014/main" id="{A47BC298-FC51-A42D-5CDE-0ADC9C5E033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5" name="Straight Connector 4">
            <a:extLst>
              <a:ext uri="{FF2B5EF4-FFF2-40B4-BE49-F238E27FC236}">
                <a16:creationId xmlns:a16="http://schemas.microsoft.com/office/drawing/2014/main" id="{C777467E-9015-104E-FB0F-1307EF57E8C3}"/>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218172A-3D23-50DD-8D38-9032ED3794B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B4EB1297-3126-0A08-ECA1-991E44508A8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1951962938"/>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wo Column Text - COLOR 7">
    <p:bg>
      <p:bgPr>
        <a:solidFill>
          <a:schemeClr val="accent1"/>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8" name="Text Placeholder 9">
            <a:extLst>
              <a:ext uri="{FF2B5EF4-FFF2-40B4-BE49-F238E27FC236}">
                <a16:creationId xmlns:a16="http://schemas.microsoft.com/office/drawing/2014/main" id="{1E459D8A-EDB9-F827-130C-2289A2BCD60A}"/>
              </a:ext>
            </a:extLst>
          </p:cNvPr>
          <p:cNvSpPr>
            <a:spLocks noGrp="1"/>
          </p:cNvSpPr>
          <p:nvPr>
            <p:ph type="body" sz="quarter" idx="17" hasCustomPrompt="1"/>
          </p:nvPr>
        </p:nvSpPr>
        <p:spPr>
          <a:xfrm>
            <a:off x="6839293" y="1387853"/>
            <a:ext cx="4539838" cy="782637"/>
          </a:xfrm>
          <a:prstGeom prst="rect">
            <a:avLst/>
          </a:prstGeom>
        </p:spPr>
        <p:txBody>
          <a:bodyPr anchor="t"/>
          <a:lstStyle>
            <a:lvl1pPr marL="0" indent="0">
              <a:lnSpc>
                <a:spcPct val="100000"/>
              </a:lnSpc>
              <a:buNone/>
              <a:defRPr sz="2500">
                <a:solidFill>
                  <a:schemeClr val="bg1"/>
                </a:solidFill>
                <a:latin typeface="BrownStd" panose="00010500010101010101" pitchFamily="50" charset="0"/>
              </a:defRPr>
            </a:lvl1pPr>
          </a:lstStyle>
          <a:p>
            <a:pPr lvl="0"/>
            <a:r>
              <a:rPr lang="en-US" dirty="0"/>
              <a:t>Two column, stat and image, </a:t>
            </a:r>
            <a:r>
              <a:rPr lang="en-US" dirty="0" err="1"/>
              <a:t>subheadline</a:t>
            </a:r>
            <a:endParaRPr lang="en-US" dirty="0"/>
          </a:p>
        </p:txBody>
      </p:sp>
      <p:sp>
        <p:nvSpPr>
          <p:cNvPr id="19" name="Text Placeholder 9">
            <a:extLst>
              <a:ext uri="{FF2B5EF4-FFF2-40B4-BE49-F238E27FC236}">
                <a16:creationId xmlns:a16="http://schemas.microsoft.com/office/drawing/2014/main" id="{3374E86E-3BAE-CDFA-E08E-B04ECFBAF048}"/>
              </a:ext>
            </a:extLst>
          </p:cNvPr>
          <p:cNvSpPr>
            <a:spLocks noGrp="1"/>
          </p:cNvSpPr>
          <p:nvPr>
            <p:ph type="body" sz="quarter" idx="11" hasCustomPrompt="1"/>
          </p:nvPr>
        </p:nvSpPr>
        <p:spPr>
          <a:xfrm>
            <a:off x="6839293" y="2344651"/>
            <a:ext cx="4539838" cy="951416"/>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25 Million</a:t>
            </a:r>
          </a:p>
        </p:txBody>
      </p:sp>
      <p:sp>
        <p:nvSpPr>
          <p:cNvPr id="20" name="Text Placeholder 15">
            <a:extLst>
              <a:ext uri="{FF2B5EF4-FFF2-40B4-BE49-F238E27FC236}">
                <a16:creationId xmlns:a16="http://schemas.microsoft.com/office/drawing/2014/main" id="{9FC9F0AF-755E-0D33-0A5E-C0778C2ED0F3}"/>
              </a:ext>
            </a:extLst>
          </p:cNvPr>
          <p:cNvSpPr>
            <a:spLocks noGrp="1"/>
          </p:cNvSpPr>
          <p:nvPr>
            <p:ph type="body" sz="quarter" idx="12" hasCustomPrompt="1"/>
          </p:nvPr>
        </p:nvSpPr>
        <p:spPr>
          <a:xfrm>
            <a:off x="6839293" y="3369006"/>
            <a:ext cx="4539838" cy="795800"/>
          </a:xfrm>
          <a:prstGeom prst="rect">
            <a:avLst/>
          </a:prstGeom>
        </p:spPr>
        <p:txBody>
          <a:bodyPr/>
          <a:lstStyle>
            <a:lvl1pPr marL="0" indent="0">
              <a:lnSpc>
                <a:spcPct val="100000"/>
              </a:lnSpc>
              <a:buNone/>
              <a:defRPr sz="1800" b="0">
                <a:solidFill>
                  <a:schemeClr val="bg1"/>
                </a:solidFill>
              </a:defRPr>
            </a:lvl1pPr>
          </a:lstStyle>
          <a:p>
            <a:pPr lvl="0"/>
            <a:r>
              <a:rPr lang="en-US" dirty="0"/>
              <a:t>Subtitle text is 18pt, and the Brown </a:t>
            </a:r>
            <a:br>
              <a:rPr lang="en-US" dirty="0"/>
            </a:br>
            <a:r>
              <a:rPr lang="en-US" dirty="0"/>
              <a:t>Standard Font.</a:t>
            </a:r>
          </a:p>
        </p:txBody>
      </p:sp>
      <p:sp>
        <p:nvSpPr>
          <p:cNvPr id="21" name="Text Placeholder 9">
            <a:extLst>
              <a:ext uri="{FF2B5EF4-FFF2-40B4-BE49-F238E27FC236}">
                <a16:creationId xmlns:a16="http://schemas.microsoft.com/office/drawing/2014/main" id="{C126A547-72D6-05F5-2340-9AEC71893C93}"/>
              </a:ext>
            </a:extLst>
          </p:cNvPr>
          <p:cNvSpPr>
            <a:spLocks noGrp="1"/>
          </p:cNvSpPr>
          <p:nvPr>
            <p:ph type="body" sz="quarter" idx="13" hasCustomPrompt="1"/>
          </p:nvPr>
        </p:nvSpPr>
        <p:spPr>
          <a:xfrm>
            <a:off x="6839293" y="4237745"/>
            <a:ext cx="4539838" cy="951416"/>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3 Billion</a:t>
            </a:r>
          </a:p>
        </p:txBody>
      </p:sp>
      <p:sp>
        <p:nvSpPr>
          <p:cNvPr id="22" name="Text Placeholder 15">
            <a:extLst>
              <a:ext uri="{FF2B5EF4-FFF2-40B4-BE49-F238E27FC236}">
                <a16:creationId xmlns:a16="http://schemas.microsoft.com/office/drawing/2014/main" id="{42B568F5-BFAB-BEA2-1552-C50D728554F0}"/>
              </a:ext>
            </a:extLst>
          </p:cNvPr>
          <p:cNvSpPr>
            <a:spLocks noGrp="1"/>
          </p:cNvSpPr>
          <p:nvPr>
            <p:ph type="body" sz="quarter" idx="14" hasCustomPrompt="1"/>
          </p:nvPr>
        </p:nvSpPr>
        <p:spPr>
          <a:xfrm>
            <a:off x="6839293" y="5262100"/>
            <a:ext cx="4539838" cy="681500"/>
          </a:xfrm>
          <a:prstGeom prst="rect">
            <a:avLst/>
          </a:prstGeom>
        </p:spPr>
        <p:txBody>
          <a:bodyPr/>
          <a:lstStyle>
            <a:lvl1pPr marL="0" indent="0">
              <a:lnSpc>
                <a:spcPct val="100000"/>
              </a:lnSpc>
              <a:buNone/>
              <a:defRPr sz="1800" b="0">
                <a:solidFill>
                  <a:schemeClr val="bg1"/>
                </a:solidFill>
              </a:defRPr>
            </a:lvl1pPr>
          </a:lstStyle>
          <a:p>
            <a:pPr lvl="0"/>
            <a:r>
              <a:rPr lang="en-US" dirty="0"/>
              <a:t>Subtitle text is 18pt, and the Brown </a:t>
            </a:r>
            <a:br>
              <a:rPr lang="en-US" dirty="0"/>
            </a:br>
            <a:r>
              <a:rPr lang="en-US" dirty="0"/>
              <a:t>Standard Font.</a:t>
            </a:r>
          </a:p>
        </p:txBody>
      </p:sp>
      <p:sp>
        <p:nvSpPr>
          <p:cNvPr id="23" name="Text Placeholder 9">
            <a:extLst>
              <a:ext uri="{FF2B5EF4-FFF2-40B4-BE49-F238E27FC236}">
                <a16:creationId xmlns:a16="http://schemas.microsoft.com/office/drawing/2014/main" id="{E7650B1D-8E6C-72C0-EDC7-BCD9B3108BEE}"/>
              </a:ext>
            </a:extLst>
          </p:cNvPr>
          <p:cNvSpPr>
            <a:spLocks noGrp="1"/>
          </p:cNvSpPr>
          <p:nvPr>
            <p:ph type="body" sz="quarter" idx="10" hasCustomPrompt="1"/>
          </p:nvPr>
        </p:nvSpPr>
        <p:spPr>
          <a:xfrm>
            <a:off x="641762" y="1371600"/>
            <a:ext cx="5098638" cy="782637"/>
          </a:xfrm>
          <a:prstGeom prst="rect">
            <a:avLst/>
          </a:prstGeom>
        </p:spPr>
        <p:txBody>
          <a:bodyPr anchor="t"/>
          <a:lstStyle>
            <a:lvl1pPr marL="0" indent="0">
              <a:lnSpc>
                <a:spcPct val="100000"/>
              </a:lnSpc>
              <a:buNone/>
              <a:defRPr sz="2500">
                <a:solidFill>
                  <a:schemeClr val="bg1"/>
                </a:solidFill>
                <a:latin typeface="BrownStd" panose="00010500010101010101" pitchFamily="50" charset="0"/>
              </a:defRPr>
            </a:lvl1pPr>
          </a:lstStyle>
          <a:p>
            <a:pPr lvl="0"/>
            <a:r>
              <a:rPr lang="en-US" dirty="0"/>
              <a:t>Two column, text and image and medium headline in 25pt</a:t>
            </a:r>
          </a:p>
        </p:txBody>
      </p:sp>
      <p:sp>
        <p:nvSpPr>
          <p:cNvPr id="24" name="Text Placeholder 3">
            <a:extLst>
              <a:ext uri="{FF2B5EF4-FFF2-40B4-BE49-F238E27FC236}">
                <a16:creationId xmlns:a16="http://schemas.microsoft.com/office/drawing/2014/main" id="{1B8EE4C2-E838-6C17-A070-389547AF1BBD}"/>
              </a:ext>
            </a:extLst>
          </p:cNvPr>
          <p:cNvSpPr>
            <a:spLocks noGrp="1"/>
          </p:cNvSpPr>
          <p:nvPr>
            <p:ph type="body" sz="quarter" idx="16" hasCustomPrompt="1"/>
          </p:nvPr>
        </p:nvSpPr>
        <p:spPr>
          <a:xfrm>
            <a:off x="641761" y="2397790"/>
            <a:ext cx="5098639" cy="3416595"/>
          </a:xfrm>
          <a:prstGeom prst="rect">
            <a:avLst/>
          </a:prstGeom>
        </p:spPr>
        <p:txBody>
          <a:bodyPr/>
          <a:lstStyle>
            <a:lvl1pPr marL="0" indent="0">
              <a:lnSpc>
                <a:spcPct val="100000"/>
              </a:lnSpc>
              <a:buNone/>
              <a:defRPr sz="1400" b="0" i="0">
                <a:solidFill>
                  <a:schemeClr val="bg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sp>
        <p:nvSpPr>
          <p:cNvPr id="25" name="Text Placeholder 9">
            <a:extLst>
              <a:ext uri="{FF2B5EF4-FFF2-40B4-BE49-F238E27FC236}">
                <a16:creationId xmlns:a16="http://schemas.microsoft.com/office/drawing/2014/main" id="{BB530D65-D05F-4191-D35F-DD92D8DCBD68}"/>
              </a:ext>
            </a:extLst>
          </p:cNvPr>
          <p:cNvSpPr>
            <a:spLocks noGrp="1"/>
          </p:cNvSpPr>
          <p:nvPr>
            <p:ph type="body" sz="quarter" idx="18" hasCustomPrompt="1"/>
          </p:nvPr>
        </p:nvSpPr>
        <p:spPr>
          <a:xfrm>
            <a:off x="641762" y="692416"/>
            <a:ext cx="45398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Title</a:t>
            </a:r>
          </a:p>
        </p:txBody>
      </p:sp>
      <p:pic>
        <p:nvPicPr>
          <p:cNvPr id="2" name="Picture 1" descr="A black and white logo&#10;&#10;Description automatically generated">
            <a:extLst>
              <a:ext uri="{FF2B5EF4-FFF2-40B4-BE49-F238E27FC236}">
                <a16:creationId xmlns:a16="http://schemas.microsoft.com/office/drawing/2014/main" id="{FBB177CD-2022-62D2-DB68-345B6F4E051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3" name="Straight Connector 2">
            <a:extLst>
              <a:ext uri="{FF2B5EF4-FFF2-40B4-BE49-F238E27FC236}">
                <a16:creationId xmlns:a16="http://schemas.microsoft.com/office/drawing/2014/main" id="{3F884924-9DBA-6974-7EF6-82F4533E8AE3}"/>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1057ED7-1BD9-71CE-0ACE-15A2B08BB73F}"/>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5" name="TextBox 4">
            <a:extLst>
              <a:ext uri="{FF2B5EF4-FFF2-40B4-BE49-F238E27FC236}">
                <a16:creationId xmlns:a16="http://schemas.microsoft.com/office/drawing/2014/main" id="{DF2A0F3C-5EEC-812D-7CCA-EF7D693B8558}"/>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4180986232"/>
      </p:ext>
    </p:extLst>
  </p:cSld>
  <p:clrMapOvr>
    <a:masterClrMapping/>
  </p:clrMapOvr>
  <p:hf sldNum="0" hdr="0"/>
  <p:extLst>
    <p:ext uri="{DCECCB84-F9BA-43D5-87BE-67443E8EF086}">
      <p15:sldGuideLst xmlns:p15="http://schemas.microsoft.com/office/powerpoint/2012/main">
        <p15:guide id="1" orient="horz" pos="720">
          <p15:clr>
            <a:srgbClr val="FBAE40"/>
          </p15:clr>
        </p15:guide>
        <p15:guide id="2" pos="3840">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Large Headline Body - COLOR 7">
    <p:bg>
      <p:bgPr>
        <a:solidFill>
          <a:schemeClr val="accent1"/>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2" name="Text Placeholder 3">
            <a:extLst>
              <a:ext uri="{FF2B5EF4-FFF2-40B4-BE49-F238E27FC236}">
                <a16:creationId xmlns:a16="http://schemas.microsoft.com/office/drawing/2014/main" id="{439D2639-6E84-2663-A999-3453A0E8A18A}"/>
              </a:ext>
            </a:extLst>
          </p:cNvPr>
          <p:cNvSpPr>
            <a:spLocks noGrp="1"/>
          </p:cNvSpPr>
          <p:nvPr>
            <p:ph type="body" sz="quarter" idx="16" hasCustomPrompt="1"/>
          </p:nvPr>
        </p:nvSpPr>
        <p:spPr>
          <a:xfrm>
            <a:off x="1508102" y="2671752"/>
            <a:ext cx="9146769" cy="2357447"/>
          </a:xfrm>
          <a:prstGeom prst="rect">
            <a:avLst/>
          </a:prstGeom>
        </p:spPr>
        <p:txBody>
          <a:bodyPr/>
          <a:lstStyle>
            <a:lvl1pPr marL="0" indent="0">
              <a:lnSpc>
                <a:spcPct val="100000"/>
              </a:lnSpc>
              <a:buNone/>
              <a:defRPr sz="1400" b="0" i="0">
                <a:solidFill>
                  <a:schemeClr val="bg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sp>
        <p:nvSpPr>
          <p:cNvPr id="3" name="Text Placeholder 9">
            <a:extLst>
              <a:ext uri="{FF2B5EF4-FFF2-40B4-BE49-F238E27FC236}">
                <a16:creationId xmlns:a16="http://schemas.microsoft.com/office/drawing/2014/main" id="{7D7B11C8-BE31-F010-BFEB-30D637108902}"/>
              </a:ext>
            </a:extLst>
          </p:cNvPr>
          <p:cNvSpPr>
            <a:spLocks noGrp="1"/>
          </p:cNvSpPr>
          <p:nvPr>
            <p:ph type="body" sz="quarter" idx="10" hasCustomPrompt="1"/>
          </p:nvPr>
        </p:nvSpPr>
        <p:spPr>
          <a:xfrm>
            <a:off x="1522615" y="1600200"/>
            <a:ext cx="9146769" cy="921802"/>
          </a:xfrm>
          <a:prstGeom prst="rect">
            <a:avLst/>
          </a:prstGeom>
        </p:spPr>
        <p:txBody>
          <a:bodyPr anchor="t"/>
          <a:lstStyle>
            <a:lvl1pPr marL="0" indent="0" algn="l">
              <a:lnSpc>
                <a:spcPct val="100000"/>
              </a:lnSpc>
              <a:buNone/>
              <a:defRPr sz="4500">
                <a:solidFill>
                  <a:schemeClr val="bg1"/>
                </a:solidFill>
                <a:latin typeface="BrownStd" panose="00010500010101010101" pitchFamily="50" charset="0"/>
              </a:defRPr>
            </a:lvl1pPr>
          </a:lstStyle>
          <a:p>
            <a:pPr lvl="0"/>
            <a:r>
              <a:rPr lang="en-US" dirty="0"/>
              <a:t>Large Headline Type</a:t>
            </a:r>
          </a:p>
        </p:txBody>
      </p:sp>
      <p:pic>
        <p:nvPicPr>
          <p:cNvPr id="5" name="Picture 4" descr="A black and white logo&#10;&#10;Description automatically generated">
            <a:extLst>
              <a:ext uri="{FF2B5EF4-FFF2-40B4-BE49-F238E27FC236}">
                <a16:creationId xmlns:a16="http://schemas.microsoft.com/office/drawing/2014/main" id="{081F8C69-5FF7-94B2-2C8F-60D0D83841D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6" name="Straight Connector 5">
            <a:extLst>
              <a:ext uri="{FF2B5EF4-FFF2-40B4-BE49-F238E27FC236}">
                <a16:creationId xmlns:a16="http://schemas.microsoft.com/office/drawing/2014/main" id="{F311DBD6-CF59-33C6-DC20-2BEDF233A1A9}"/>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1A572079-EB68-3631-A845-E0A5470307D6}"/>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AA4E0710-D198-EBF1-758B-E3EB848139DA}"/>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818432413"/>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4 Image Structure A">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AEA6AC2-0B7F-7D9F-3771-1A8F3878D59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3" name="Text Placeholder 9">
            <a:extLst>
              <a:ext uri="{FF2B5EF4-FFF2-40B4-BE49-F238E27FC236}">
                <a16:creationId xmlns:a16="http://schemas.microsoft.com/office/drawing/2014/main" id="{29425172-F9D2-4F00-B62A-97E2BCF37148}"/>
              </a:ext>
            </a:extLst>
          </p:cNvPr>
          <p:cNvSpPr>
            <a:spLocks noGrp="1"/>
          </p:cNvSpPr>
          <p:nvPr>
            <p:ph type="body" sz="quarter" idx="18" hasCustomPrompt="1"/>
          </p:nvPr>
        </p:nvSpPr>
        <p:spPr>
          <a:xfrm>
            <a:off x="641762" y="692416"/>
            <a:ext cx="45398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Title: 4 Image Structure A</a:t>
            </a:r>
          </a:p>
        </p:txBody>
      </p:sp>
      <p:pic>
        <p:nvPicPr>
          <p:cNvPr id="4" name="Picture 3">
            <a:extLst>
              <a:ext uri="{FF2B5EF4-FFF2-40B4-BE49-F238E27FC236}">
                <a16:creationId xmlns:a16="http://schemas.microsoft.com/office/drawing/2014/main" id="{21D40639-0790-60F9-4482-B7ECCBD497F4}"/>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1386" t="5763" r="49815" b="3175"/>
          <a:stretch/>
        </p:blipFill>
        <p:spPr>
          <a:xfrm>
            <a:off x="702166" y="1371600"/>
            <a:ext cx="2498234" cy="3304900"/>
          </a:xfrm>
          <a:prstGeom prst="rect">
            <a:avLst/>
          </a:prstGeom>
        </p:spPr>
      </p:pic>
      <p:pic>
        <p:nvPicPr>
          <p:cNvPr id="5" name="Picture 4">
            <a:extLst>
              <a:ext uri="{FF2B5EF4-FFF2-40B4-BE49-F238E27FC236}">
                <a16:creationId xmlns:a16="http://schemas.microsoft.com/office/drawing/2014/main" id="{FAC3F218-545C-EF0C-8DAE-552F5285CB6E}"/>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1386" t="5763" r="49815" b="3175"/>
          <a:stretch/>
        </p:blipFill>
        <p:spPr>
          <a:xfrm>
            <a:off x="3482341" y="1371600"/>
            <a:ext cx="2498234" cy="3304900"/>
          </a:xfrm>
          <a:prstGeom prst="rect">
            <a:avLst/>
          </a:prstGeom>
        </p:spPr>
      </p:pic>
      <p:pic>
        <p:nvPicPr>
          <p:cNvPr id="6" name="Picture 5">
            <a:extLst>
              <a:ext uri="{FF2B5EF4-FFF2-40B4-BE49-F238E27FC236}">
                <a16:creationId xmlns:a16="http://schemas.microsoft.com/office/drawing/2014/main" id="{19760DC5-91F1-CE1A-2F0A-5D2FC4004DEC}"/>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1386" t="5763" r="49815" b="3175"/>
          <a:stretch/>
        </p:blipFill>
        <p:spPr>
          <a:xfrm>
            <a:off x="6264730" y="1371600"/>
            <a:ext cx="2498234" cy="3304900"/>
          </a:xfrm>
          <a:prstGeom prst="rect">
            <a:avLst/>
          </a:prstGeom>
        </p:spPr>
      </p:pic>
      <p:pic>
        <p:nvPicPr>
          <p:cNvPr id="10" name="Picture 9">
            <a:extLst>
              <a:ext uri="{FF2B5EF4-FFF2-40B4-BE49-F238E27FC236}">
                <a16:creationId xmlns:a16="http://schemas.microsoft.com/office/drawing/2014/main" id="{AE2CBCBE-3BBD-E470-6974-4B02189BAE5F}"/>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1386" t="5763" r="49815" b="3175"/>
          <a:stretch/>
        </p:blipFill>
        <p:spPr>
          <a:xfrm>
            <a:off x="9025348" y="1371600"/>
            <a:ext cx="2498234" cy="3304900"/>
          </a:xfrm>
          <a:prstGeom prst="rect">
            <a:avLst/>
          </a:prstGeom>
        </p:spPr>
      </p:pic>
      <p:sp>
        <p:nvSpPr>
          <p:cNvPr id="15" name="Text Placeholder 9">
            <a:extLst>
              <a:ext uri="{FF2B5EF4-FFF2-40B4-BE49-F238E27FC236}">
                <a16:creationId xmlns:a16="http://schemas.microsoft.com/office/drawing/2014/main" id="{C3E5DBD0-3ED2-5FA5-C2A0-9CAAE3D787E6}"/>
              </a:ext>
            </a:extLst>
          </p:cNvPr>
          <p:cNvSpPr>
            <a:spLocks noGrp="1"/>
          </p:cNvSpPr>
          <p:nvPr>
            <p:ph type="body" sz="quarter" idx="19" hasCustomPrompt="1"/>
          </p:nvPr>
        </p:nvSpPr>
        <p:spPr>
          <a:xfrm>
            <a:off x="702166" y="4829751"/>
            <a:ext cx="2498234"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Headline</a:t>
            </a:r>
          </a:p>
        </p:txBody>
      </p:sp>
      <p:sp>
        <p:nvSpPr>
          <p:cNvPr id="16" name="Text Placeholder 9">
            <a:extLst>
              <a:ext uri="{FF2B5EF4-FFF2-40B4-BE49-F238E27FC236}">
                <a16:creationId xmlns:a16="http://schemas.microsoft.com/office/drawing/2014/main" id="{F8B5B5E3-D2CF-3C44-4D73-A99DCE10D961}"/>
              </a:ext>
            </a:extLst>
          </p:cNvPr>
          <p:cNvSpPr>
            <a:spLocks noGrp="1"/>
          </p:cNvSpPr>
          <p:nvPr>
            <p:ph type="body" sz="quarter" idx="20" hasCustomPrompt="1"/>
          </p:nvPr>
        </p:nvSpPr>
        <p:spPr>
          <a:xfrm>
            <a:off x="702166" y="5197085"/>
            <a:ext cx="2498234" cy="234950"/>
          </a:xfrm>
          <a:prstGeom prst="rect">
            <a:avLst/>
          </a:prstGeom>
        </p:spPr>
        <p:txBody>
          <a:bodyPr anchor="t"/>
          <a:lstStyle>
            <a:lvl1pPr marL="0" indent="0" algn="ctr">
              <a:lnSpc>
                <a:spcPct val="100000"/>
              </a:lnSpc>
              <a:buNone/>
              <a:defRPr sz="1200">
                <a:solidFill>
                  <a:schemeClr val="bg1">
                    <a:lumMod val="50000"/>
                  </a:schemeClr>
                </a:solidFill>
                <a:latin typeface="BrownStd" panose="00010500010101010101" pitchFamily="50" charset="0"/>
              </a:defRPr>
            </a:lvl1pPr>
          </a:lstStyle>
          <a:p>
            <a:pPr lvl="0"/>
            <a:r>
              <a:rPr lang="en-US" dirty="0"/>
              <a:t>Secondary Headline 1</a:t>
            </a:r>
          </a:p>
        </p:txBody>
      </p:sp>
      <p:sp>
        <p:nvSpPr>
          <p:cNvPr id="17" name="Text Placeholder 9">
            <a:extLst>
              <a:ext uri="{FF2B5EF4-FFF2-40B4-BE49-F238E27FC236}">
                <a16:creationId xmlns:a16="http://schemas.microsoft.com/office/drawing/2014/main" id="{94028AAC-0129-6106-7DBC-71AFC9D5DBC5}"/>
              </a:ext>
            </a:extLst>
          </p:cNvPr>
          <p:cNvSpPr>
            <a:spLocks noGrp="1"/>
          </p:cNvSpPr>
          <p:nvPr>
            <p:ph type="body" sz="quarter" idx="21" hasCustomPrompt="1"/>
          </p:nvPr>
        </p:nvSpPr>
        <p:spPr>
          <a:xfrm>
            <a:off x="702166" y="5475653"/>
            <a:ext cx="2498234" cy="234950"/>
          </a:xfrm>
          <a:prstGeom prst="rect">
            <a:avLst/>
          </a:prstGeom>
        </p:spPr>
        <p:txBody>
          <a:bodyPr anchor="t"/>
          <a:lstStyle>
            <a:lvl1pPr marL="0" indent="0" algn="ctr">
              <a:lnSpc>
                <a:spcPct val="100000"/>
              </a:lnSpc>
              <a:buNone/>
              <a:defRPr sz="1200">
                <a:solidFill>
                  <a:schemeClr val="bg1">
                    <a:lumMod val="50000"/>
                  </a:schemeClr>
                </a:solidFill>
                <a:latin typeface="BrownStd" panose="00010500010101010101" pitchFamily="50" charset="0"/>
              </a:defRPr>
            </a:lvl1pPr>
          </a:lstStyle>
          <a:p>
            <a:pPr lvl="0"/>
            <a:r>
              <a:rPr lang="en-US" dirty="0"/>
              <a:t>Secondary Headline 2</a:t>
            </a:r>
          </a:p>
        </p:txBody>
      </p:sp>
      <p:sp>
        <p:nvSpPr>
          <p:cNvPr id="18" name="Text Placeholder 9">
            <a:extLst>
              <a:ext uri="{FF2B5EF4-FFF2-40B4-BE49-F238E27FC236}">
                <a16:creationId xmlns:a16="http://schemas.microsoft.com/office/drawing/2014/main" id="{3B96F1C4-0F8C-CCC7-F1D1-AA2364709865}"/>
              </a:ext>
            </a:extLst>
          </p:cNvPr>
          <p:cNvSpPr>
            <a:spLocks noGrp="1"/>
          </p:cNvSpPr>
          <p:nvPr>
            <p:ph type="body" sz="quarter" idx="22" hasCustomPrompt="1"/>
          </p:nvPr>
        </p:nvSpPr>
        <p:spPr>
          <a:xfrm>
            <a:off x="3469594" y="4829751"/>
            <a:ext cx="2498234"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Headline</a:t>
            </a:r>
          </a:p>
        </p:txBody>
      </p:sp>
      <p:sp>
        <p:nvSpPr>
          <p:cNvPr id="19" name="Text Placeholder 9">
            <a:extLst>
              <a:ext uri="{FF2B5EF4-FFF2-40B4-BE49-F238E27FC236}">
                <a16:creationId xmlns:a16="http://schemas.microsoft.com/office/drawing/2014/main" id="{09086E30-D32F-BEF6-8E03-92A8177BFAF9}"/>
              </a:ext>
            </a:extLst>
          </p:cNvPr>
          <p:cNvSpPr>
            <a:spLocks noGrp="1"/>
          </p:cNvSpPr>
          <p:nvPr>
            <p:ph type="body" sz="quarter" idx="23" hasCustomPrompt="1"/>
          </p:nvPr>
        </p:nvSpPr>
        <p:spPr>
          <a:xfrm>
            <a:off x="3469594" y="5197085"/>
            <a:ext cx="2498234" cy="234950"/>
          </a:xfrm>
          <a:prstGeom prst="rect">
            <a:avLst/>
          </a:prstGeom>
        </p:spPr>
        <p:txBody>
          <a:bodyPr anchor="t"/>
          <a:lstStyle>
            <a:lvl1pPr marL="0" indent="0" algn="ctr">
              <a:lnSpc>
                <a:spcPct val="100000"/>
              </a:lnSpc>
              <a:buNone/>
              <a:defRPr sz="1200">
                <a:solidFill>
                  <a:schemeClr val="bg1">
                    <a:lumMod val="50000"/>
                  </a:schemeClr>
                </a:solidFill>
                <a:latin typeface="BrownStd" panose="00010500010101010101" pitchFamily="50" charset="0"/>
              </a:defRPr>
            </a:lvl1pPr>
          </a:lstStyle>
          <a:p>
            <a:pPr lvl="0"/>
            <a:r>
              <a:rPr lang="en-US" dirty="0"/>
              <a:t>Secondary Headline 1</a:t>
            </a:r>
          </a:p>
        </p:txBody>
      </p:sp>
      <p:sp>
        <p:nvSpPr>
          <p:cNvPr id="20" name="Text Placeholder 9">
            <a:extLst>
              <a:ext uri="{FF2B5EF4-FFF2-40B4-BE49-F238E27FC236}">
                <a16:creationId xmlns:a16="http://schemas.microsoft.com/office/drawing/2014/main" id="{1FD57F69-C115-DFF1-66CF-7EF60EB0F81F}"/>
              </a:ext>
            </a:extLst>
          </p:cNvPr>
          <p:cNvSpPr>
            <a:spLocks noGrp="1"/>
          </p:cNvSpPr>
          <p:nvPr>
            <p:ph type="body" sz="quarter" idx="24" hasCustomPrompt="1"/>
          </p:nvPr>
        </p:nvSpPr>
        <p:spPr>
          <a:xfrm>
            <a:off x="3469594" y="5475653"/>
            <a:ext cx="2498234" cy="234950"/>
          </a:xfrm>
          <a:prstGeom prst="rect">
            <a:avLst/>
          </a:prstGeom>
        </p:spPr>
        <p:txBody>
          <a:bodyPr anchor="t"/>
          <a:lstStyle>
            <a:lvl1pPr marL="0" indent="0" algn="ctr">
              <a:lnSpc>
                <a:spcPct val="100000"/>
              </a:lnSpc>
              <a:buNone/>
              <a:defRPr sz="1200">
                <a:solidFill>
                  <a:schemeClr val="bg1">
                    <a:lumMod val="50000"/>
                  </a:schemeClr>
                </a:solidFill>
                <a:latin typeface="BrownStd" panose="00010500010101010101" pitchFamily="50" charset="0"/>
              </a:defRPr>
            </a:lvl1pPr>
          </a:lstStyle>
          <a:p>
            <a:pPr lvl="0"/>
            <a:r>
              <a:rPr lang="en-US" dirty="0"/>
              <a:t>Secondary Headline 2</a:t>
            </a:r>
          </a:p>
        </p:txBody>
      </p:sp>
      <p:sp>
        <p:nvSpPr>
          <p:cNvPr id="21" name="Text Placeholder 9">
            <a:extLst>
              <a:ext uri="{FF2B5EF4-FFF2-40B4-BE49-F238E27FC236}">
                <a16:creationId xmlns:a16="http://schemas.microsoft.com/office/drawing/2014/main" id="{320E1AEA-4B5D-10BF-53B8-A7C958166CB1}"/>
              </a:ext>
            </a:extLst>
          </p:cNvPr>
          <p:cNvSpPr>
            <a:spLocks noGrp="1"/>
          </p:cNvSpPr>
          <p:nvPr>
            <p:ph type="body" sz="quarter" idx="25" hasCustomPrompt="1"/>
          </p:nvPr>
        </p:nvSpPr>
        <p:spPr>
          <a:xfrm>
            <a:off x="6248400" y="4829751"/>
            <a:ext cx="2498234"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Headline</a:t>
            </a:r>
          </a:p>
        </p:txBody>
      </p:sp>
      <p:sp>
        <p:nvSpPr>
          <p:cNvPr id="22" name="Text Placeholder 9">
            <a:extLst>
              <a:ext uri="{FF2B5EF4-FFF2-40B4-BE49-F238E27FC236}">
                <a16:creationId xmlns:a16="http://schemas.microsoft.com/office/drawing/2014/main" id="{28439F16-9319-1221-E2FB-E24BBBAC17E8}"/>
              </a:ext>
            </a:extLst>
          </p:cNvPr>
          <p:cNvSpPr>
            <a:spLocks noGrp="1"/>
          </p:cNvSpPr>
          <p:nvPr>
            <p:ph type="body" sz="quarter" idx="26" hasCustomPrompt="1"/>
          </p:nvPr>
        </p:nvSpPr>
        <p:spPr>
          <a:xfrm>
            <a:off x="6248400" y="5197085"/>
            <a:ext cx="2498234" cy="234950"/>
          </a:xfrm>
          <a:prstGeom prst="rect">
            <a:avLst/>
          </a:prstGeom>
        </p:spPr>
        <p:txBody>
          <a:bodyPr anchor="t"/>
          <a:lstStyle>
            <a:lvl1pPr marL="0" indent="0" algn="ctr">
              <a:lnSpc>
                <a:spcPct val="100000"/>
              </a:lnSpc>
              <a:buNone/>
              <a:defRPr sz="1200">
                <a:solidFill>
                  <a:schemeClr val="bg1">
                    <a:lumMod val="50000"/>
                  </a:schemeClr>
                </a:solidFill>
                <a:latin typeface="BrownStd" panose="00010500010101010101" pitchFamily="50" charset="0"/>
              </a:defRPr>
            </a:lvl1pPr>
          </a:lstStyle>
          <a:p>
            <a:pPr lvl="0"/>
            <a:r>
              <a:rPr lang="en-US" dirty="0"/>
              <a:t>Secondary Headline 1</a:t>
            </a:r>
          </a:p>
        </p:txBody>
      </p:sp>
      <p:sp>
        <p:nvSpPr>
          <p:cNvPr id="23" name="Text Placeholder 9">
            <a:extLst>
              <a:ext uri="{FF2B5EF4-FFF2-40B4-BE49-F238E27FC236}">
                <a16:creationId xmlns:a16="http://schemas.microsoft.com/office/drawing/2014/main" id="{4ABBD98C-5AF0-48E0-C091-947B24F860AE}"/>
              </a:ext>
            </a:extLst>
          </p:cNvPr>
          <p:cNvSpPr>
            <a:spLocks noGrp="1"/>
          </p:cNvSpPr>
          <p:nvPr>
            <p:ph type="body" sz="quarter" idx="27" hasCustomPrompt="1"/>
          </p:nvPr>
        </p:nvSpPr>
        <p:spPr>
          <a:xfrm>
            <a:off x="6248400" y="5475653"/>
            <a:ext cx="2498234" cy="234950"/>
          </a:xfrm>
          <a:prstGeom prst="rect">
            <a:avLst/>
          </a:prstGeom>
        </p:spPr>
        <p:txBody>
          <a:bodyPr anchor="t"/>
          <a:lstStyle>
            <a:lvl1pPr marL="0" indent="0" algn="ctr">
              <a:lnSpc>
                <a:spcPct val="100000"/>
              </a:lnSpc>
              <a:buNone/>
              <a:defRPr sz="1200">
                <a:solidFill>
                  <a:schemeClr val="bg1">
                    <a:lumMod val="50000"/>
                  </a:schemeClr>
                </a:solidFill>
                <a:latin typeface="BrownStd" panose="00010500010101010101" pitchFamily="50" charset="0"/>
              </a:defRPr>
            </a:lvl1pPr>
          </a:lstStyle>
          <a:p>
            <a:pPr lvl="0"/>
            <a:r>
              <a:rPr lang="en-US" dirty="0"/>
              <a:t>Secondary Headline 2</a:t>
            </a:r>
          </a:p>
        </p:txBody>
      </p:sp>
      <p:sp>
        <p:nvSpPr>
          <p:cNvPr id="24" name="Text Placeholder 9">
            <a:extLst>
              <a:ext uri="{FF2B5EF4-FFF2-40B4-BE49-F238E27FC236}">
                <a16:creationId xmlns:a16="http://schemas.microsoft.com/office/drawing/2014/main" id="{D289B9B1-49FD-4DB0-C24A-1DDE44B774EF}"/>
              </a:ext>
            </a:extLst>
          </p:cNvPr>
          <p:cNvSpPr>
            <a:spLocks noGrp="1"/>
          </p:cNvSpPr>
          <p:nvPr>
            <p:ph type="body" sz="quarter" idx="28" hasCustomPrompt="1"/>
          </p:nvPr>
        </p:nvSpPr>
        <p:spPr>
          <a:xfrm>
            <a:off x="9084130" y="4841465"/>
            <a:ext cx="2498234"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Headline</a:t>
            </a:r>
          </a:p>
        </p:txBody>
      </p:sp>
      <p:sp>
        <p:nvSpPr>
          <p:cNvPr id="25" name="Text Placeholder 9">
            <a:extLst>
              <a:ext uri="{FF2B5EF4-FFF2-40B4-BE49-F238E27FC236}">
                <a16:creationId xmlns:a16="http://schemas.microsoft.com/office/drawing/2014/main" id="{F3D2EF28-5DEF-5C93-499A-B55A5018105D}"/>
              </a:ext>
            </a:extLst>
          </p:cNvPr>
          <p:cNvSpPr>
            <a:spLocks noGrp="1"/>
          </p:cNvSpPr>
          <p:nvPr>
            <p:ph type="body" sz="quarter" idx="29" hasCustomPrompt="1"/>
          </p:nvPr>
        </p:nvSpPr>
        <p:spPr>
          <a:xfrm>
            <a:off x="9084130" y="5208799"/>
            <a:ext cx="2498234" cy="234950"/>
          </a:xfrm>
          <a:prstGeom prst="rect">
            <a:avLst/>
          </a:prstGeom>
        </p:spPr>
        <p:txBody>
          <a:bodyPr anchor="t"/>
          <a:lstStyle>
            <a:lvl1pPr marL="0" indent="0" algn="ctr">
              <a:lnSpc>
                <a:spcPct val="100000"/>
              </a:lnSpc>
              <a:buNone/>
              <a:defRPr sz="1200">
                <a:solidFill>
                  <a:schemeClr val="bg1">
                    <a:lumMod val="50000"/>
                  </a:schemeClr>
                </a:solidFill>
                <a:latin typeface="BrownStd" panose="00010500010101010101" pitchFamily="50" charset="0"/>
              </a:defRPr>
            </a:lvl1pPr>
          </a:lstStyle>
          <a:p>
            <a:pPr lvl="0"/>
            <a:r>
              <a:rPr lang="en-US" dirty="0"/>
              <a:t>Secondary Headline 1</a:t>
            </a:r>
          </a:p>
        </p:txBody>
      </p:sp>
      <p:sp>
        <p:nvSpPr>
          <p:cNvPr id="26" name="Text Placeholder 9">
            <a:extLst>
              <a:ext uri="{FF2B5EF4-FFF2-40B4-BE49-F238E27FC236}">
                <a16:creationId xmlns:a16="http://schemas.microsoft.com/office/drawing/2014/main" id="{B1B06CB7-4A12-134A-2E03-8721DBD229D1}"/>
              </a:ext>
            </a:extLst>
          </p:cNvPr>
          <p:cNvSpPr>
            <a:spLocks noGrp="1"/>
          </p:cNvSpPr>
          <p:nvPr>
            <p:ph type="body" sz="quarter" idx="30" hasCustomPrompt="1"/>
          </p:nvPr>
        </p:nvSpPr>
        <p:spPr>
          <a:xfrm>
            <a:off x="9084130" y="5487367"/>
            <a:ext cx="2498234" cy="234950"/>
          </a:xfrm>
          <a:prstGeom prst="rect">
            <a:avLst/>
          </a:prstGeom>
        </p:spPr>
        <p:txBody>
          <a:bodyPr anchor="t"/>
          <a:lstStyle>
            <a:lvl1pPr marL="0" indent="0" algn="ctr">
              <a:lnSpc>
                <a:spcPct val="100000"/>
              </a:lnSpc>
              <a:buNone/>
              <a:defRPr sz="1200">
                <a:solidFill>
                  <a:schemeClr val="bg1">
                    <a:lumMod val="50000"/>
                  </a:schemeClr>
                </a:solidFill>
                <a:latin typeface="BrownStd" panose="00010500010101010101" pitchFamily="50" charset="0"/>
              </a:defRPr>
            </a:lvl1pPr>
          </a:lstStyle>
          <a:p>
            <a:pPr lvl="0"/>
            <a:r>
              <a:rPr lang="en-US" dirty="0"/>
              <a:t>Secondary Headline 2</a:t>
            </a:r>
          </a:p>
        </p:txBody>
      </p:sp>
    </p:spTree>
    <p:extLst>
      <p:ext uri="{BB962C8B-B14F-4D97-AF65-F5344CB8AC3E}">
        <p14:creationId xmlns:p14="http://schemas.microsoft.com/office/powerpoint/2010/main" val="1777991421"/>
      </p:ext>
    </p:extLst>
  </p:cSld>
  <p:clrMapOvr>
    <a:masterClrMapping/>
  </p:clrMapOvr>
  <p:hf sldNum="0" hdr="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 Yellow">
    <p:bg>
      <p:bgPr>
        <a:solidFill>
          <a:schemeClr val="accent4"/>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8938" y="705096"/>
            <a:ext cx="6850252" cy="1739900"/>
          </a:xfrm>
          <a:prstGeom prst="rect">
            <a:avLst/>
          </a:prstGeom>
        </p:spPr>
        <p:txBody>
          <a:bodyPr anchor="t"/>
          <a:lstStyle>
            <a:lvl1pPr marL="0" indent="0">
              <a:buNone/>
              <a:defRPr sz="6000">
                <a:solidFill>
                  <a:schemeClr val="bg1"/>
                </a:solidFill>
                <a:latin typeface="BrownStd" panose="00010500010101010101" pitchFamily="50" charset="0"/>
              </a:defRPr>
            </a:lvl1pPr>
          </a:lstStyle>
          <a:p>
            <a:pPr lvl="0"/>
            <a:r>
              <a:rPr lang="en-US" dirty="0"/>
              <a:t>Presentation title in two lines</a:t>
            </a:r>
          </a:p>
        </p:txBody>
      </p: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2" name="Text Placeholder 15">
            <a:extLst>
              <a:ext uri="{FF2B5EF4-FFF2-40B4-BE49-F238E27FC236}">
                <a16:creationId xmlns:a16="http://schemas.microsoft.com/office/drawing/2014/main" id="{6DEB588E-3B39-459C-7CED-B7732BC009B1}"/>
              </a:ext>
            </a:extLst>
          </p:cNvPr>
          <p:cNvSpPr>
            <a:spLocks noGrp="1"/>
          </p:cNvSpPr>
          <p:nvPr>
            <p:ph type="body" sz="quarter" idx="11" hasCustomPrompt="1"/>
          </p:nvPr>
        </p:nvSpPr>
        <p:spPr>
          <a:xfrm>
            <a:off x="628938" y="2504119"/>
            <a:ext cx="6850251" cy="1130300"/>
          </a:xfrm>
          <a:prstGeom prst="rect">
            <a:avLst/>
          </a:prstGeom>
        </p:spPr>
        <p:txBody>
          <a:bodyPr/>
          <a:lstStyle>
            <a:lvl1pPr marL="0" indent="0">
              <a:buNone/>
              <a:defRPr sz="1800" b="0">
                <a:solidFill>
                  <a:schemeClr val="bg1"/>
                </a:solidFill>
              </a:defRPr>
            </a:lvl1pPr>
          </a:lstStyle>
          <a:p>
            <a:pPr lvl="0"/>
            <a:r>
              <a:rPr lang="en-US" dirty="0"/>
              <a:t>Subtitle Text</a:t>
            </a:r>
          </a:p>
        </p:txBody>
      </p:sp>
      <p:pic>
        <p:nvPicPr>
          <p:cNvPr id="5" name="Picture 4">
            <a:extLst>
              <a:ext uri="{FF2B5EF4-FFF2-40B4-BE49-F238E27FC236}">
                <a16:creationId xmlns:a16="http://schemas.microsoft.com/office/drawing/2014/main" id="{86BE3DC0-8AC6-DECA-CEAB-FA0DF96A85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3167076721"/>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4 Image Structure B">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AEA6AC2-0B7F-7D9F-3771-1A8F3878D59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3" name="Text Placeholder 9">
            <a:extLst>
              <a:ext uri="{FF2B5EF4-FFF2-40B4-BE49-F238E27FC236}">
                <a16:creationId xmlns:a16="http://schemas.microsoft.com/office/drawing/2014/main" id="{29425172-F9D2-4F00-B62A-97E2BCF37148}"/>
              </a:ext>
            </a:extLst>
          </p:cNvPr>
          <p:cNvSpPr>
            <a:spLocks noGrp="1"/>
          </p:cNvSpPr>
          <p:nvPr>
            <p:ph type="body" sz="quarter" idx="18" hasCustomPrompt="1"/>
          </p:nvPr>
        </p:nvSpPr>
        <p:spPr>
          <a:xfrm>
            <a:off x="641762" y="692416"/>
            <a:ext cx="45398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Title: 4 Image Structure B</a:t>
            </a:r>
          </a:p>
        </p:txBody>
      </p:sp>
      <p:sp>
        <p:nvSpPr>
          <p:cNvPr id="15" name="Text Placeholder 9">
            <a:extLst>
              <a:ext uri="{FF2B5EF4-FFF2-40B4-BE49-F238E27FC236}">
                <a16:creationId xmlns:a16="http://schemas.microsoft.com/office/drawing/2014/main" id="{C3E5DBD0-3ED2-5FA5-C2A0-9CAAE3D787E6}"/>
              </a:ext>
            </a:extLst>
          </p:cNvPr>
          <p:cNvSpPr>
            <a:spLocks noGrp="1"/>
          </p:cNvSpPr>
          <p:nvPr>
            <p:ph type="body" sz="quarter" idx="19" hasCustomPrompt="1"/>
          </p:nvPr>
        </p:nvSpPr>
        <p:spPr>
          <a:xfrm>
            <a:off x="762000" y="5265117"/>
            <a:ext cx="2498234"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Headline</a:t>
            </a:r>
          </a:p>
        </p:txBody>
      </p:sp>
      <p:sp>
        <p:nvSpPr>
          <p:cNvPr id="16" name="Text Placeholder 9">
            <a:extLst>
              <a:ext uri="{FF2B5EF4-FFF2-40B4-BE49-F238E27FC236}">
                <a16:creationId xmlns:a16="http://schemas.microsoft.com/office/drawing/2014/main" id="{F8B5B5E3-D2CF-3C44-4D73-A99DCE10D961}"/>
              </a:ext>
            </a:extLst>
          </p:cNvPr>
          <p:cNvSpPr>
            <a:spLocks noGrp="1"/>
          </p:cNvSpPr>
          <p:nvPr>
            <p:ph type="body" sz="quarter" idx="20" hasCustomPrompt="1"/>
          </p:nvPr>
        </p:nvSpPr>
        <p:spPr>
          <a:xfrm>
            <a:off x="762000" y="5632450"/>
            <a:ext cx="2498234" cy="533133"/>
          </a:xfrm>
          <a:prstGeom prst="rect">
            <a:avLst/>
          </a:prstGeom>
        </p:spPr>
        <p:txBody>
          <a:bodyPr anchor="t"/>
          <a:lstStyle>
            <a:lvl1pPr marL="0" indent="0" algn="ctr">
              <a:lnSpc>
                <a:spcPct val="100000"/>
              </a:lnSpc>
              <a:buNone/>
              <a:defRPr sz="1200">
                <a:solidFill>
                  <a:schemeClr val="tx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18" name="Text Placeholder 9">
            <a:extLst>
              <a:ext uri="{FF2B5EF4-FFF2-40B4-BE49-F238E27FC236}">
                <a16:creationId xmlns:a16="http://schemas.microsoft.com/office/drawing/2014/main" id="{3B96F1C4-0F8C-CCC7-F1D1-AA2364709865}"/>
              </a:ext>
            </a:extLst>
          </p:cNvPr>
          <p:cNvSpPr>
            <a:spLocks noGrp="1"/>
          </p:cNvSpPr>
          <p:nvPr>
            <p:ph type="body" sz="quarter" idx="22" hasCustomPrompt="1"/>
          </p:nvPr>
        </p:nvSpPr>
        <p:spPr>
          <a:xfrm>
            <a:off x="3551665" y="5265117"/>
            <a:ext cx="2498234"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Headline</a:t>
            </a:r>
          </a:p>
        </p:txBody>
      </p:sp>
      <p:sp>
        <p:nvSpPr>
          <p:cNvPr id="19" name="Text Placeholder 9">
            <a:extLst>
              <a:ext uri="{FF2B5EF4-FFF2-40B4-BE49-F238E27FC236}">
                <a16:creationId xmlns:a16="http://schemas.microsoft.com/office/drawing/2014/main" id="{09086E30-D32F-BEF6-8E03-92A8177BFAF9}"/>
              </a:ext>
            </a:extLst>
          </p:cNvPr>
          <p:cNvSpPr>
            <a:spLocks noGrp="1"/>
          </p:cNvSpPr>
          <p:nvPr>
            <p:ph type="body" sz="quarter" idx="23" hasCustomPrompt="1"/>
          </p:nvPr>
        </p:nvSpPr>
        <p:spPr>
          <a:xfrm>
            <a:off x="3551665" y="5632451"/>
            <a:ext cx="2498234" cy="533132"/>
          </a:xfrm>
          <a:prstGeom prst="rect">
            <a:avLst/>
          </a:prstGeom>
        </p:spPr>
        <p:txBody>
          <a:bodyPr anchor="t"/>
          <a:lstStyle>
            <a:lvl1pPr marL="0" indent="0" algn="ctr">
              <a:lnSpc>
                <a:spcPct val="100000"/>
              </a:lnSpc>
              <a:buNone/>
              <a:defRPr sz="1200">
                <a:solidFill>
                  <a:schemeClr val="tx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21" name="Text Placeholder 9">
            <a:extLst>
              <a:ext uri="{FF2B5EF4-FFF2-40B4-BE49-F238E27FC236}">
                <a16:creationId xmlns:a16="http://schemas.microsoft.com/office/drawing/2014/main" id="{320E1AEA-4B5D-10BF-53B8-A7C958166CB1}"/>
              </a:ext>
            </a:extLst>
          </p:cNvPr>
          <p:cNvSpPr>
            <a:spLocks noGrp="1"/>
          </p:cNvSpPr>
          <p:nvPr>
            <p:ph type="body" sz="quarter" idx="25" hasCustomPrompt="1"/>
          </p:nvPr>
        </p:nvSpPr>
        <p:spPr>
          <a:xfrm>
            <a:off x="6278880" y="5265117"/>
            <a:ext cx="2560320"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Headline</a:t>
            </a:r>
          </a:p>
        </p:txBody>
      </p:sp>
      <p:sp>
        <p:nvSpPr>
          <p:cNvPr id="22" name="Text Placeholder 9">
            <a:extLst>
              <a:ext uri="{FF2B5EF4-FFF2-40B4-BE49-F238E27FC236}">
                <a16:creationId xmlns:a16="http://schemas.microsoft.com/office/drawing/2014/main" id="{28439F16-9319-1221-E2FB-E24BBBAC17E8}"/>
              </a:ext>
            </a:extLst>
          </p:cNvPr>
          <p:cNvSpPr>
            <a:spLocks noGrp="1"/>
          </p:cNvSpPr>
          <p:nvPr>
            <p:ph type="body" sz="quarter" idx="26" hasCustomPrompt="1"/>
          </p:nvPr>
        </p:nvSpPr>
        <p:spPr>
          <a:xfrm>
            <a:off x="6232415" y="5632451"/>
            <a:ext cx="2606785" cy="533132"/>
          </a:xfrm>
          <a:prstGeom prst="rect">
            <a:avLst/>
          </a:prstGeom>
        </p:spPr>
        <p:txBody>
          <a:bodyPr anchor="t"/>
          <a:lstStyle>
            <a:lvl1pPr marL="0" indent="0" algn="ctr">
              <a:lnSpc>
                <a:spcPct val="100000"/>
              </a:lnSpc>
              <a:buNone/>
              <a:defRPr sz="1200">
                <a:solidFill>
                  <a:schemeClr val="tx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24" name="Text Placeholder 9">
            <a:extLst>
              <a:ext uri="{FF2B5EF4-FFF2-40B4-BE49-F238E27FC236}">
                <a16:creationId xmlns:a16="http://schemas.microsoft.com/office/drawing/2014/main" id="{D289B9B1-49FD-4DB0-C24A-1DDE44B774EF}"/>
              </a:ext>
            </a:extLst>
          </p:cNvPr>
          <p:cNvSpPr>
            <a:spLocks noGrp="1"/>
          </p:cNvSpPr>
          <p:nvPr>
            <p:ph type="body" sz="quarter" idx="28" hasCustomPrompt="1"/>
          </p:nvPr>
        </p:nvSpPr>
        <p:spPr>
          <a:xfrm>
            <a:off x="9022080" y="5283203"/>
            <a:ext cx="2498234"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Headline</a:t>
            </a:r>
          </a:p>
        </p:txBody>
      </p:sp>
      <p:sp>
        <p:nvSpPr>
          <p:cNvPr id="25" name="Text Placeholder 9">
            <a:extLst>
              <a:ext uri="{FF2B5EF4-FFF2-40B4-BE49-F238E27FC236}">
                <a16:creationId xmlns:a16="http://schemas.microsoft.com/office/drawing/2014/main" id="{F3D2EF28-5DEF-5C93-499A-B55A5018105D}"/>
              </a:ext>
            </a:extLst>
          </p:cNvPr>
          <p:cNvSpPr>
            <a:spLocks noGrp="1"/>
          </p:cNvSpPr>
          <p:nvPr>
            <p:ph type="body" sz="quarter" idx="29" hasCustomPrompt="1"/>
          </p:nvPr>
        </p:nvSpPr>
        <p:spPr>
          <a:xfrm>
            <a:off x="9022080" y="5650537"/>
            <a:ext cx="2498234" cy="521418"/>
          </a:xfrm>
          <a:prstGeom prst="rect">
            <a:avLst/>
          </a:prstGeom>
        </p:spPr>
        <p:txBody>
          <a:bodyPr anchor="t"/>
          <a:lstStyle>
            <a:lvl1pPr marL="0" indent="0" algn="ctr">
              <a:lnSpc>
                <a:spcPct val="100000"/>
              </a:lnSpc>
              <a:buNone/>
              <a:defRPr sz="1200">
                <a:solidFill>
                  <a:schemeClr val="tx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pic>
        <p:nvPicPr>
          <p:cNvPr id="7" name="Picture 6">
            <a:extLst>
              <a:ext uri="{FF2B5EF4-FFF2-40B4-BE49-F238E27FC236}">
                <a16:creationId xmlns:a16="http://schemas.microsoft.com/office/drawing/2014/main" id="{BC7ECD39-1F4E-A439-A4F1-1573EEF016B6}"/>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8173" r="37034" b="1623"/>
          <a:stretch/>
        </p:blipFill>
        <p:spPr>
          <a:xfrm>
            <a:off x="733360" y="1341432"/>
            <a:ext cx="2560320" cy="3749040"/>
          </a:xfrm>
          <a:prstGeom prst="rect">
            <a:avLst/>
          </a:prstGeom>
        </p:spPr>
      </p:pic>
      <p:pic>
        <p:nvPicPr>
          <p:cNvPr id="8" name="Picture 7">
            <a:extLst>
              <a:ext uri="{FF2B5EF4-FFF2-40B4-BE49-F238E27FC236}">
                <a16:creationId xmlns:a16="http://schemas.microsoft.com/office/drawing/2014/main" id="{416FD198-5FBA-B861-6222-5F2044B8065C}"/>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8173" r="37034" b="1623"/>
          <a:stretch/>
        </p:blipFill>
        <p:spPr>
          <a:xfrm>
            <a:off x="3517596" y="1341432"/>
            <a:ext cx="2560320" cy="3749040"/>
          </a:xfrm>
          <a:prstGeom prst="rect">
            <a:avLst/>
          </a:prstGeom>
        </p:spPr>
      </p:pic>
      <p:pic>
        <p:nvPicPr>
          <p:cNvPr id="11" name="Picture 10">
            <a:extLst>
              <a:ext uri="{FF2B5EF4-FFF2-40B4-BE49-F238E27FC236}">
                <a16:creationId xmlns:a16="http://schemas.microsoft.com/office/drawing/2014/main" id="{500BA725-167D-63A4-6C2B-BD0E5C21321D}"/>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8173" r="37034" b="1623"/>
          <a:stretch/>
        </p:blipFill>
        <p:spPr>
          <a:xfrm>
            <a:off x="6278880" y="1341432"/>
            <a:ext cx="2560320" cy="3749040"/>
          </a:xfrm>
          <a:prstGeom prst="rect">
            <a:avLst/>
          </a:prstGeom>
        </p:spPr>
      </p:pic>
      <p:pic>
        <p:nvPicPr>
          <p:cNvPr id="27" name="Picture 26">
            <a:extLst>
              <a:ext uri="{FF2B5EF4-FFF2-40B4-BE49-F238E27FC236}">
                <a16:creationId xmlns:a16="http://schemas.microsoft.com/office/drawing/2014/main" id="{6B9DC68D-189C-56CE-5AF3-F550A9DD0135}"/>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8173" r="37034" b="1623"/>
          <a:stretch/>
        </p:blipFill>
        <p:spPr>
          <a:xfrm>
            <a:off x="9022080" y="1341432"/>
            <a:ext cx="2560320" cy="3749040"/>
          </a:xfrm>
          <a:prstGeom prst="rect">
            <a:avLst/>
          </a:prstGeom>
        </p:spPr>
      </p:pic>
    </p:spTree>
    <p:extLst>
      <p:ext uri="{BB962C8B-B14F-4D97-AF65-F5344CB8AC3E}">
        <p14:creationId xmlns:p14="http://schemas.microsoft.com/office/powerpoint/2010/main" val="2287069494"/>
      </p:ext>
    </p:extLst>
  </p:cSld>
  <p:clrMapOvr>
    <a:masterClrMapping/>
  </p:clrMapOvr>
  <p:hf sldNum="0" hdr="0"/>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6 Image Structure A">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AEA6AC2-0B7F-7D9F-3771-1A8F3878D59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3" name="Text Placeholder 9">
            <a:extLst>
              <a:ext uri="{FF2B5EF4-FFF2-40B4-BE49-F238E27FC236}">
                <a16:creationId xmlns:a16="http://schemas.microsoft.com/office/drawing/2014/main" id="{29425172-F9D2-4F00-B62A-97E2BCF37148}"/>
              </a:ext>
            </a:extLst>
          </p:cNvPr>
          <p:cNvSpPr>
            <a:spLocks noGrp="1"/>
          </p:cNvSpPr>
          <p:nvPr>
            <p:ph type="body" sz="quarter" idx="18" hasCustomPrompt="1"/>
          </p:nvPr>
        </p:nvSpPr>
        <p:spPr>
          <a:xfrm>
            <a:off x="641762" y="692416"/>
            <a:ext cx="36000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6 Image Structure A</a:t>
            </a:r>
          </a:p>
        </p:txBody>
      </p:sp>
      <p:pic>
        <p:nvPicPr>
          <p:cNvPr id="4" name="Picture 3">
            <a:extLst>
              <a:ext uri="{FF2B5EF4-FFF2-40B4-BE49-F238E27FC236}">
                <a16:creationId xmlns:a16="http://schemas.microsoft.com/office/drawing/2014/main" id="{3E5CB1CC-0649-F64B-2D23-F841145DD302}"/>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27" t="6071" r="49308" b="2868"/>
          <a:stretch/>
        </p:blipFill>
        <p:spPr>
          <a:xfrm>
            <a:off x="4533497" y="674629"/>
            <a:ext cx="2253679" cy="2730419"/>
          </a:xfrm>
          <a:prstGeom prst="rect">
            <a:avLst/>
          </a:prstGeom>
        </p:spPr>
      </p:pic>
      <p:pic>
        <p:nvPicPr>
          <p:cNvPr id="5" name="Picture 4">
            <a:extLst>
              <a:ext uri="{FF2B5EF4-FFF2-40B4-BE49-F238E27FC236}">
                <a16:creationId xmlns:a16="http://schemas.microsoft.com/office/drawing/2014/main" id="{43003EE9-1A9E-6EA5-A8F3-9FEEC7DDF4F9}"/>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27" t="6071" r="49308" b="2868"/>
          <a:stretch/>
        </p:blipFill>
        <p:spPr>
          <a:xfrm>
            <a:off x="6934200" y="674629"/>
            <a:ext cx="2253679" cy="2730419"/>
          </a:xfrm>
          <a:prstGeom prst="rect">
            <a:avLst/>
          </a:prstGeom>
        </p:spPr>
      </p:pic>
      <p:pic>
        <p:nvPicPr>
          <p:cNvPr id="6" name="Picture 5">
            <a:extLst>
              <a:ext uri="{FF2B5EF4-FFF2-40B4-BE49-F238E27FC236}">
                <a16:creationId xmlns:a16="http://schemas.microsoft.com/office/drawing/2014/main" id="{E8CB9654-DAD1-4A3F-C63F-9DAA9266A1E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27" t="6071" r="49308" b="2868"/>
          <a:stretch/>
        </p:blipFill>
        <p:spPr>
          <a:xfrm>
            <a:off x="9334903" y="674629"/>
            <a:ext cx="2253679" cy="2730419"/>
          </a:xfrm>
          <a:prstGeom prst="rect">
            <a:avLst/>
          </a:prstGeom>
        </p:spPr>
      </p:pic>
      <p:pic>
        <p:nvPicPr>
          <p:cNvPr id="10" name="Picture 9">
            <a:extLst>
              <a:ext uri="{FF2B5EF4-FFF2-40B4-BE49-F238E27FC236}">
                <a16:creationId xmlns:a16="http://schemas.microsoft.com/office/drawing/2014/main" id="{4ABDAA92-2438-52AB-7CDF-5698B0FA7F75}"/>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27" t="6071" r="49308" b="2868"/>
          <a:stretch/>
        </p:blipFill>
        <p:spPr>
          <a:xfrm>
            <a:off x="4533497" y="3549691"/>
            <a:ext cx="2253679" cy="2730419"/>
          </a:xfrm>
          <a:prstGeom prst="rect">
            <a:avLst/>
          </a:prstGeom>
        </p:spPr>
      </p:pic>
      <p:pic>
        <p:nvPicPr>
          <p:cNvPr id="17" name="Picture 16">
            <a:extLst>
              <a:ext uri="{FF2B5EF4-FFF2-40B4-BE49-F238E27FC236}">
                <a16:creationId xmlns:a16="http://schemas.microsoft.com/office/drawing/2014/main" id="{351B481F-A85D-847D-5B36-DED0D3F300E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27" t="6071" r="49308" b="2868"/>
          <a:stretch/>
        </p:blipFill>
        <p:spPr>
          <a:xfrm>
            <a:off x="6934200" y="3549691"/>
            <a:ext cx="2253679" cy="2730419"/>
          </a:xfrm>
          <a:prstGeom prst="rect">
            <a:avLst/>
          </a:prstGeom>
        </p:spPr>
      </p:pic>
      <p:pic>
        <p:nvPicPr>
          <p:cNvPr id="20" name="Picture 19">
            <a:extLst>
              <a:ext uri="{FF2B5EF4-FFF2-40B4-BE49-F238E27FC236}">
                <a16:creationId xmlns:a16="http://schemas.microsoft.com/office/drawing/2014/main" id="{0D50A5D1-2990-A95E-22D8-63DA6373A7A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27" t="6071" r="49308" b="2868"/>
          <a:stretch/>
        </p:blipFill>
        <p:spPr>
          <a:xfrm>
            <a:off x="9334903" y="3549691"/>
            <a:ext cx="2253679" cy="2730419"/>
          </a:xfrm>
          <a:prstGeom prst="rect">
            <a:avLst/>
          </a:prstGeom>
        </p:spPr>
      </p:pic>
      <p:sp>
        <p:nvSpPr>
          <p:cNvPr id="23" name="Text Placeholder 2">
            <a:extLst>
              <a:ext uri="{FF2B5EF4-FFF2-40B4-BE49-F238E27FC236}">
                <a16:creationId xmlns:a16="http://schemas.microsoft.com/office/drawing/2014/main" id="{0CBDE00B-1F6E-D0B9-B56F-BFA31DCE7946}"/>
              </a:ext>
            </a:extLst>
          </p:cNvPr>
          <p:cNvSpPr>
            <a:spLocks noGrp="1"/>
          </p:cNvSpPr>
          <p:nvPr>
            <p:ph type="body" sz="quarter" idx="11"/>
          </p:nvPr>
        </p:nvSpPr>
        <p:spPr>
          <a:xfrm>
            <a:off x="650125" y="1403349"/>
            <a:ext cx="3600038" cy="2635251"/>
          </a:xfrm>
          <a:prstGeom prst="rect">
            <a:avLst/>
          </a:prstGeom>
        </p:spPr>
        <p:txBody>
          <a:bodyPr/>
          <a:lstStyle>
            <a:lvl1pPr marL="0" indent="0">
              <a:lnSpc>
                <a:spcPct val="150000"/>
              </a:lnSpc>
              <a:buFontTx/>
              <a:buNone/>
              <a:defRPr sz="1400"/>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Tree>
    <p:extLst>
      <p:ext uri="{BB962C8B-B14F-4D97-AF65-F5344CB8AC3E}">
        <p14:creationId xmlns:p14="http://schemas.microsoft.com/office/powerpoint/2010/main" val="3790230420"/>
      </p:ext>
    </p:extLst>
  </p:cSld>
  <p:clrMapOvr>
    <a:masterClrMapping/>
  </p:clrMapOvr>
  <p:hf sldNum="0" hdr="0"/>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6 Image Structure B">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AEA6AC2-0B7F-7D9F-3771-1A8F3878D59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3" name="Text Placeholder 9">
            <a:extLst>
              <a:ext uri="{FF2B5EF4-FFF2-40B4-BE49-F238E27FC236}">
                <a16:creationId xmlns:a16="http://schemas.microsoft.com/office/drawing/2014/main" id="{29425172-F9D2-4F00-B62A-97E2BCF37148}"/>
              </a:ext>
            </a:extLst>
          </p:cNvPr>
          <p:cNvSpPr>
            <a:spLocks noGrp="1"/>
          </p:cNvSpPr>
          <p:nvPr>
            <p:ph type="body" sz="quarter" idx="18" hasCustomPrompt="1"/>
          </p:nvPr>
        </p:nvSpPr>
        <p:spPr>
          <a:xfrm>
            <a:off x="641762" y="692416"/>
            <a:ext cx="45398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Title: 6 Image Structure B</a:t>
            </a:r>
          </a:p>
        </p:txBody>
      </p:sp>
      <p:pic>
        <p:nvPicPr>
          <p:cNvPr id="23" name="Picture 22">
            <a:extLst>
              <a:ext uri="{FF2B5EF4-FFF2-40B4-BE49-F238E27FC236}">
                <a16:creationId xmlns:a16="http://schemas.microsoft.com/office/drawing/2014/main" id="{DA62F2EB-23CD-2168-DBA3-D49CFEC02352}"/>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26" t="6071" r="27392" b="27916"/>
          <a:stretch/>
        </p:blipFill>
        <p:spPr>
          <a:xfrm>
            <a:off x="689726" y="1295400"/>
            <a:ext cx="3146647" cy="1821381"/>
          </a:xfrm>
          <a:prstGeom prst="rect">
            <a:avLst/>
          </a:prstGeom>
        </p:spPr>
      </p:pic>
      <p:pic>
        <p:nvPicPr>
          <p:cNvPr id="26" name="Picture 25">
            <a:extLst>
              <a:ext uri="{FF2B5EF4-FFF2-40B4-BE49-F238E27FC236}">
                <a16:creationId xmlns:a16="http://schemas.microsoft.com/office/drawing/2014/main" id="{3DAE2C87-EE88-6E8C-FD90-F3F24C587A08}"/>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26" t="6071" r="27392" b="27916"/>
          <a:stretch/>
        </p:blipFill>
        <p:spPr>
          <a:xfrm>
            <a:off x="4336887" y="1295400"/>
            <a:ext cx="3146647" cy="1821381"/>
          </a:xfrm>
          <a:prstGeom prst="rect">
            <a:avLst/>
          </a:prstGeom>
        </p:spPr>
      </p:pic>
      <p:pic>
        <p:nvPicPr>
          <p:cNvPr id="28" name="Picture 27">
            <a:extLst>
              <a:ext uri="{FF2B5EF4-FFF2-40B4-BE49-F238E27FC236}">
                <a16:creationId xmlns:a16="http://schemas.microsoft.com/office/drawing/2014/main" id="{F1D15EBD-1CD0-7371-4ED7-470C81F9CC62}"/>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26" t="6071" r="27392" b="27916"/>
          <a:stretch/>
        </p:blipFill>
        <p:spPr>
          <a:xfrm>
            <a:off x="7984048" y="1295400"/>
            <a:ext cx="3146647" cy="1821381"/>
          </a:xfrm>
          <a:prstGeom prst="rect">
            <a:avLst/>
          </a:prstGeom>
        </p:spPr>
      </p:pic>
      <p:pic>
        <p:nvPicPr>
          <p:cNvPr id="29" name="Picture 28">
            <a:extLst>
              <a:ext uri="{FF2B5EF4-FFF2-40B4-BE49-F238E27FC236}">
                <a16:creationId xmlns:a16="http://schemas.microsoft.com/office/drawing/2014/main" id="{895CE79C-9E66-860A-F1D6-1BDFEDCA48B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26" t="6071" r="27392" b="27916"/>
          <a:stretch/>
        </p:blipFill>
        <p:spPr>
          <a:xfrm>
            <a:off x="692184" y="3746354"/>
            <a:ext cx="3146647" cy="1821381"/>
          </a:xfrm>
          <a:prstGeom prst="rect">
            <a:avLst/>
          </a:prstGeom>
        </p:spPr>
      </p:pic>
      <p:pic>
        <p:nvPicPr>
          <p:cNvPr id="30" name="Picture 29">
            <a:extLst>
              <a:ext uri="{FF2B5EF4-FFF2-40B4-BE49-F238E27FC236}">
                <a16:creationId xmlns:a16="http://schemas.microsoft.com/office/drawing/2014/main" id="{A7BD5759-F3F8-D730-5331-576CEE3896A0}"/>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26" t="6071" r="27392" b="27916"/>
          <a:stretch/>
        </p:blipFill>
        <p:spPr>
          <a:xfrm>
            <a:off x="4339345" y="3746354"/>
            <a:ext cx="3146647" cy="1821381"/>
          </a:xfrm>
          <a:prstGeom prst="rect">
            <a:avLst/>
          </a:prstGeom>
        </p:spPr>
      </p:pic>
      <p:pic>
        <p:nvPicPr>
          <p:cNvPr id="31" name="Picture 30">
            <a:extLst>
              <a:ext uri="{FF2B5EF4-FFF2-40B4-BE49-F238E27FC236}">
                <a16:creationId xmlns:a16="http://schemas.microsoft.com/office/drawing/2014/main" id="{A1213791-5619-2883-A6DD-D0EF3344AB9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8326" t="6071" r="27392" b="27916"/>
          <a:stretch/>
        </p:blipFill>
        <p:spPr>
          <a:xfrm>
            <a:off x="7986506" y="3746354"/>
            <a:ext cx="3146647" cy="1821381"/>
          </a:xfrm>
          <a:prstGeom prst="rect">
            <a:avLst/>
          </a:prstGeom>
        </p:spPr>
      </p:pic>
      <p:sp>
        <p:nvSpPr>
          <p:cNvPr id="32" name="Text Placeholder 9">
            <a:extLst>
              <a:ext uri="{FF2B5EF4-FFF2-40B4-BE49-F238E27FC236}">
                <a16:creationId xmlns:a16="http://schemas.microsoft.com/office/drawing/2014/main" id="{83655323-7F47-C816-0FD5-FA0621BC404D}"/>
              </a:ext>
            </a:extLst>
          </p:cNvPr>
          <p:cNvSpPr>
            <a:spLocks noGrp="1"/>
          </p:cNvSpPr>
          <p:nvPr>
            <p:ph type="body" sz="quarter" idx="19" hasCustomPrompt="1"/>
          </p:nvPr>
        </p:nvSpPr>
        <p:spPr>
          <a:xfrm>
            <a:off x="702413" y="3216428"/>
            <a:ext cx="3133959"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Primary Headline</a:t>
            </a:r>
          </a:p>
        </p:txBody>
      </p:sp>
      <p:sp>
        <p:nvSpPr>
          <p:cNvPr id="33" name="Text Placeholder 9">
            <a:extLst>
              <a:ext uri="{FF2B5EF4-FFF2-40B4-BE49-F238E27FC236}">
                <a16:creationId xmlns:a16="http://schemas.microsoft.com/office/drawing/2014/main" id="{655A55C4-B17B-5B10-23A4-74DA432C7596}"/>
              </a:ext>
            </a:extLst>
          </p:cNvPr>
          <p:cNvSpPr>
            <a:spLocks noGrp="1"/>
          </p:cNvSpPr>
          <p:nvPr>
            <p:ph type="body" sz="quarter" idx="20" hasCustomPrompt="1"/>
          </p:nvPr>
        </p:nvSpPr>
        <p:spPr>
          <a:xfrm>
            <a:off x="689726" y="5656978"/>
            <a:ext cx="3133959"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Primary Headline</a:t>
            </a:r>
          </a:p>
        </p:txBody>
      </p:sp>
      <p:sp>
        <p:nvSpPr>
          <p:cNvPr id="34" name="Text Placeholder 9">
            <a:extLst>
              <a:ext uri="{FF2B5EF4-FFF2-40B4-BE49-F238E27FC236}">
                <a16:creationId xmlns:a16="http://schemas.microsoft.com/office/drawing/2014/main" id="{08A2BA4E-C2C1-EF61-47FD-074D1617F130}"/>
              </a:ext>
            </a:extLst>
          </p:cNvPr>
          <p:cNvSpPr>
            <a:spLocks noGrp="1"/>
          </p:cNvSpPr>
          <p:nvPr>
            <p:ph type="body" sz="quarter" idx="21" hasCustomPrompt="1"/>
          </p:nvPr>
        </p:nvSpPr>
        <p:spPr>
          <a:xfrm>
            <a:off x="4349575" y="3216428"/>
            <a:ext cx="3133959"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Primary Headline</a:t>
            </a:r>
          </a:p>
        </p:txBody>
      </p:sp>
      <p:sp>
        <p:nvSpPr>
          <p:cNvPr id="35" name="Text Placeholder 9">
            <a:extLst>
              <a:ext uri="{FF2B5EF4-FFF2-40B4-BE49-F238E27FC236}">
                <a16:creationId xmlns:a16="http://schemas.microsoft.com/office/drawing/2014/main" id="{FE7C9705-9A2F-6B70-8A52-508C3C66A2FB}"/>
              </a:ext>
            </a:extLst>
          </p:cNvPr>
          <p:cNvSpPr>
            <a:spLocks noGrp="1"/>
          </p:cNvSpPr>
          <p:nvPr>
            <p:ph type="body" sz="quarter" idx="22" hasCustomPrompt="1"/>
          </p:nvPr>
        </p:nvSpPr>
        <p:spPr>
          <a:xfrm>
            <a:off x="4336888" y="5656978"/>
            <a:ext cx="3133959"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Primary Headline</a:t>
            </a:r>
          </a:p>
        </p:txBody>
      </p:sp>
      <p:sp>
        <p:nvSpPr>
          <p:cNvPr id="36" name="Text Placeholder 9">
            <a:extLst>
              <a:ext uri="{FF2B5EF4-FFF2-40B4-BE49-F238E27FC236}">
                <a16:creationId xmlns:a16="http://schemas.microsoft.com/office/drawing/2014/main" id="{18671CC4-6475-DC06-4720-D2C6AAEDC7D6}"/>
              </a:ext>
            </a:extLst>
          </p:cNvPr>
          <p:cNvSpPr>
            <a:spLocks noGrp="1"/>
          </p:cNvSpPr>
          <p:nvPr>
            <p:ph type="body" sz="quarter" idx="23" hasCustomPrompt="1"/>
          </p:nvPr>
        </p:nvSpPr>
        <p:spPr>
          <a:xfrm>
            <a:off x="7996736" y="3216428"/>
            <a:ext cx="3133959"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Primary Headline</a:t>
            </a:r>
          </a:p>
        </p:txBody>
      </p:sp>
      <p:sp>
        <p:nvSpPr>
          <p:cNvPr id="37" name="Text Placeholder 9">
            <a:extLst>
              <a:ext uri="{FF2B5EF4-FFF2-40B4-BE49-F238E27FC236}">
                <a16:creationId xmlns:a16="http://schemas.microsoft.com/office/drawing/2014/main" id="{75659FFF-BD16-0215-2553-A86B43B9EF37}"/>
              </a:ext>
            </a:extLst>
          </p:cNvPr>
          <p:cNvSpPr>
            <a:spLocks noGrp="1"/>
          </p:cNvSpPr>
          <p:nvPr>
            <p:ph type="body" sz="quarter" idx="24" hasCustomPrompt="1"/>
          </p:nvPr>
        </p:nvSpPr>
        <p:spPr>
          <a:xfrm>
            <a:off x="7984049" y="5656978"/>
            <a:ext cx="3133959" cy="362822"/>
          </a:xfrm>
          <a:prstGeom prst="rect">
            <a:avLst/>
          </a:prstGeom>
        </p:spPr>
        <p:txBody>
          <a:bodyPr anchor="t"/>
          <a:lstStyle>
            <a:lvl1pPr marL="0" indent="0" algn="ctr">
              <a:lnSpc>
                <a:spcPct val="100000"/>
              </a:lnSpc>
              <a:buNone/>
              <a:defRPr sz="1800">
                <a:solidFill>
                  <a:schemeClr val="tx1"/>
                </a:solidFill>
                <a:latin typeface="BrownStd" panose="00010500010101010101" pitchFamily="50" charset="0"/>
              </a:defRPr>
            </a:lvl1pPr>
          </a:lstStyle>
          <a:p>
            <a:pPr lvl="0"/>
            <a:r>
              <a:rPr lang="en-US" dirty="0"/>
              <a:t>Primary Headline</a:t>
            </a:r>
          </a:p>
        </p:txBody>
      </p:sp>
    </p:spTree>
    <p:extLst>
      <p:ext uri="{BB962C8B-B14F-4D97-AF65-F5344CB8AC3E}">
        <p14:creationId xmlns:p14="http://schemas.microsoft.com/office/powerpoint/2010/main" val="3842206173"/>
      </p:ext>
    </p:extLst>
  </p:cSld>
  <p:clrMapOvr>
    <a:masterClrMapping/>
  </p:clrMapOvr>
  <p:hf sldNum="0" hdr="0"/>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Bar Graph_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C99307-6670-9E01-AF78-D0026D6C1F6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16209" y="0"/>
            <a:ext cx="12192000" cy="6858000"/>
          </a:xfrm>
          <a:prstGeom prst="rect">
            <a:avLst/>
          </a:prstGeom>
        </p:spPr>
      </p:pic>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4" name="Picture 3" descr="A black and white logo&#10;&#10;Description automatically generated">
            <a:extLst>
              <a:ext uri="{FF2B5EF4-FFF2-40B4-BE49-F238E27FC236}">
                <a16:creationId xmlns:a16="http://schemas.microsoft.com/office/drawing/2014/main" id="{CCFC20F4-0CB4-DB1B-7127-0D0E1E7C59E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8" name="Text Placeholder 9">
            <a:extLst>
              <a:ext uri="{FF2B5EF4-FFF2-40B4-BE49-F238E27FC236}">
                <a16:creationId xmlns:a16="http://schemas.microsoft.com/office/drawing/2014/main" id="{A852C93F-52DD-C1F4-B627-1DE67190280B}"/>
              </a:ext>
            </a:extLst>
          </p:cNvPr>
          <p:cNvSpPr>
            <a:spLocks noGrp="1"/>
          </p:cNvSpPr>
          <p:nvPr>
            <p:ph type="body" sz="quarter" idx="10" hasCustomPrompt="1"/>
          </p:nvPr>
        </p:nvSpPr>
        <p:spPr>
          <a:xfrm>
            <a:off x="611282" y="1295400"/>
            <a:ext cx="5459318" cy="2089369"/>
          </a:xfrm>
          <a:prstGeom prst="rect">
            <a:avLst/>
          </a:prstGeom>
        </p:spPr>
        <p:txBody>
          <a:bodyPr anchor="t"/>
          <a:lstStyle>
            <a:lvl1pPr marL="0" indent="0" algn="l">
              <a:lnSpc>
                <a:spcPct val="100000"/>
              </a:lnSpc>
              <a:buNone/>
              <a:defRPr sz="4500">
                <a:solidFill>
                  <a:schemeClr val="bg1"/>
                </a:solidFill>
                <a:latin typeface="BrownStd" panose="00010500010101010101" pitchFamily="50" charset="0"/>
              </a:defRPr>
            </a:lvl1pPr>
          </a:lstStyle>
          <a:p>
            <a:pPr lvl="0"/>
            <a:r>
              <a:rPr lang="en-US" dirty="0"/>
              <a:t>Primary Chart Headline and Statement</a:t>
            </a:r>
          </a:p>
        </p:txBody>
      </p:sp>
      <p:sp>
        <p:nvSpPr>
          <p:cNvPr id="25" name="Text Placeholder 9">
            <a:extLst>
              <a:ext uri="{FF2B5EF4-FFF2-40B4-BE49-F238E27FC236}">
                <a16:creationId xmlns:a16="http://schemas.microsoft.com/office/drawing/2014/main" id="{0F4B872B-7841-871C-2972-E95744415031}"/>
              </a:ext>
            </a:extLst>
          </p:cNvPr>
          <p:cNvSpPr>
            <a:spLocks noGrp="1"/>
          </p:cNvSpPr>
          <p:nvPr>
            <p:ph type="body" sz="quarter" idx="18" hasCustomPrompt="1"/>
          </p:nvPr>
        </p:nvSpPr>
        <p:spPr>
          <a:xfrm>
            <a:off x="609600" y="692416"/>
            <a:ext cx="47176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Text</a:t>
            </a:r>
          </a:p>
        </p:txBody>
      </p:sp>
      <p:sp>
        <p:nvSpPr>
          <p:cNvPr id="10" name="Text Placeholder 9">
            <a:extLst>
              <a:ext uri="{FF2B5EF4-FFF2-40B4-BE49-F238E27FC236}">
                <a16:creationId xmlns:a16="http://schemas.microsoft.com/office/drawing/2014/main" id="{2F8D5025-8007-CDC0-C9F0-F925AF8FB7AD}"/>
              </a:ext>
            </a:extLst>
          </p:cNvPr>
          <p:cNvSpPr>
            <a:spLocks noGrp="1"/>
          </p:cNvSpPr>
          <p:nvPr>
            <p:ph type="body" sz="quarter" idx="21" hasCustomPrompt="1"/>
          </p:nvPr>
        </p:nvSpPr>
        <p:spPr>
          <a:xfrm>
            <a:off x="609600" y="3647239"/>
            <a:ext cx="4741968" cy="1145511"/>
          </a:xfrm>
          <a:prstGeom prst="rect">
            <a:avLst/>
          </a:prstGeom>
        </p:spPr>
        <p:txBody>
          <a:bodyPr anchor="t"/>
          <a:lstStyle>
            <a:lvl1pPr marL="0" indent="0" algn="l">
              <a:lnSpc>
                <a:spcPct val="100000"/>
              </a:lnSpc>
              <a:buNone/>
              <a:defRPr sz="1800">
                <a:solidFill>
                  <a:schemeClr val="bg1">
                    <a:lumMod val="75000"/>
                  </a:schemeClr>
                </a:solidFill>
                <a:latin typeface="BrownStd" panose="00010500010101010101" pitchFamily="50" charset="0"/>
              </a:defRPr>
            </a:lvl1pPr>
          </a:lstStyle>
          <a:p>
            <a:pPr lvl="0"/>
            <a:r>
              <a:rPr lang="en-US" dirty="0"/>
              <a:t>Supporting secondary statement to support the graph and chart.</a:t>
            </a:r>
          </a:p>
        </p:txBody>
      </p:sp>
    </p:spTree>
    <p:extLst>
      <p:ext uri="{BB962C8B-B14F-4D97-AF65-F5344CB8AC3E}">
        <p14:creationId xmlns:p14="http://schemas.microsoft.com/office/powerpoint/2010/main" val="1203533974"/>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Bar Graph_0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4" name="Picture 3" descr="A black and white logo&#10;&#10;Description automatically generated">
            <a:extLst>
              <a:ext uri="{FF2B5EF4-FFF2-40B4-BE49-F238E27FC236}">
                <a16:creationId xmlns:a16="http://schemas.microsoft.com/office/drawing/2014/main" id="{CCFC20F4-0CB4-DB1B-7127-0D0E1E7C59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5" name="Text Placeholder 9">
            <a:extLst>
              <a:ext uri="{FF2B5EF4-FFF2-40B4-BE49-F238E27FC236}">
                <a16:creationId xmlns:a16="http://schemas.microsoft.com/office/drawing/2014/main" id="{28F5ECB4-CBA8-A248-2768-1F7DDBE2549F}"/>
              </a:ext>
            </a:extLst>
          </p:cNvPr>
          <p:cNvSpPr>
            <a:spLocks noGrp="1"/>
          </p:cNvSpPr>
          <p:nvPr>
            <p:ph type="body" sz="quarter" idx="10" hasCustomPrompt="1"/>
          </p:nvPr>
        </p:nvSpPr>
        <p:spPr>
          <a:xfrm>
            <a:off x="611282" y="1295400"/>
            <a:ext cx="5459318" cy="2089369"/>
          </a:xfrm>
          <a:prstGeom prst="rect">
            <a:avLst/>
          </a:prstGeom>
        </p:spPr>
        <p:txBody>
          <a:bodyPr anchor="t"/>
          <a:lstStyle>
            <a:lvl1pPr marL="0" indent="0" algn="l">
              <a:lnSpc>
                <a:spcPct val="100000"/>
              </a:lnSpc>
              <a:buNone/>
              <a:defRPr sz="4500">
                <a:solidFill>
                  <a:schemeClr val="tx1"/>
                </a:solidFill>
                <a:latin typeface="BrownStd" panose="00010500010101010101" pitchFamily="50" charset="0"/>
              </a:defRPr>
            </a:lvl1pPr>
          </a:lstStyle>
          <a:p>
            <a:pPr lvl="0"/>
            <a:r>
              <a:rPr lang="en-US" dirty="0"/>
              <a:t>Primary Chart Headline and Statement</a:t>
            </a:r>
          </a:p>
        </p:txBody>
      </p:sp>
      <p:sp>
        <p:nvSpPr>
          <p:cNvPr id="6" name="Text Placeholder 9">
            <a:extLst>
              <a:ext uri="{FF2B5EF4-FFF2-40B4-BE49-F238E27FC236}">
                <a16:creationId xmlns:a16="http://schemas.microsoft.com/office/drawing/2014/main" id="{82837867-62CC-9166-43DE-3BB98CB20F34}"/>
              </a:ext>
            </a:extLst>
          </p:cNvPr>
          <p:cNvSpPr>
            <a:spLocks noGrp="1"/>
          </p:cNvSpPr>
          <p:nvPr>
            <p:ph type="body" sz="quarter" idx="18" hasCustomPrompt="1"/>
          </p:nvPr>
        </p:nvSpPr>
        <p:spPr>
          <a:xfrm>
            <a:off x="609600" y="692416"/>
            <a:ext cx="47176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Headline Text</a:t>
            </a:r>
          </a:p>
        </p:txBody>
      </p:sp>
      <p:sp>
        <p:nvSpPr>
          <p:cNvPr id="17" name="Text Placeholder 9">
            <a:extLst>
              <a:ext uri="{FF2B5EF4-FFF2-40B4-BE49-F238E27FC236}">
                <a16:creationId xmlns:a16="http://schemas.microsoft.com/office/drawing/2014/main" id="{7DF0A734-5EDC-8D2E-03A0-ED9807C884BD}"/>
              </a:ext>
            </a:extLst>
          </p:cNvPr>
          <p:cNvSpPr>
            <a:spLocks noGrp="1"/>
          </p:cNvSpPr>
          <p:nvPr>
            <p:ph type="body" sz="quarter" idx="21" hasCustomPrompt="1"/>
          </p:nvPr>
        </p:nvSpPr>
        <p:spPr>
          <a:xfrm>
            <a:off x="609600" y="3647239"/>
            <a:ext cx="4741968" cy="1145511"/>
          </a:xfrm>
          <a:prstGeom prst="rect">
            <a:avLst/>
          </a:prstGeom>
        </p:spPr>
        <p:txBody>
          <a:bodyPr anchor="t"/>
          <a:lstStyle>
            <a:lvl1pPr marL="0" indent="0" algn="l">
              <a:lnSpc>
                <a:spcPct val="100000"/>
              </a:lnSpc>
              <a:buNone/>
              <a:defRPr sz="1800">
                <a:solidFill>
                  <a:schemeClr val="bg1">
                    <a:lumMod val="50000"/>
                  </a:schemeClr>
                </a:solidFill>
                <a:latin typeface="BrownStd" panose="00010500010101010101" pitchFamily="50" charset="0"/>
              </a:defRPr>
            </a:lvl1pPr>
          </a:lstStyle>
          <a:p>
            <a:pPr lvl="0"/>
            <a:r>
              <a:rPr lang="en-US" dirty="0"/>
              <a:t>Supporting secondary statement to support the graph and chart.</a:t>
            </a:r>
          </a:p>
        </p:txBody>
      </p:sp>
      <p:pic>
        <p:nvPicPr>
          <p:cNvPr id="2" name="Picture 1">
            <a:extLst>
              <a:ext uri="{FF2B5EF4-FFF2-40B4-BE49-F238E27FC236}">
                <a16:creationId xmlns:a16="http://schemas.microsoft.com/office/drawing/2014/main" id="{4885F21F-FDA1-EE0F-20D4-8027279E062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4073843071"/>
      </p:ext>
    </p:extLst>
  </p:cSld>
  <p:clrMapOvr>
    <a:masterClrMapping/>
  </p:clrMapOvr>
  <p:hf sldNum="0" hdr="0"/>
  <p:extLst>
    <p:ext uri="{DCECCB84-F9BA-43D5-87BE-67443E8EF086}">
      <p15:sldGuideLst xmlns:p15="http://schemas.microsoft.com/office/powerpoint/2012/main">
        <p15:guide id="1" orient="horz" pos="912" userDrawn="1">
          <p15:clr>
            <a:srgbClr val="FBAE40"/>
          </p15:clr>
        </p15:guide>
        <p15:guide id="2" pos="3840">
          <p15:clr>
            <a:srgbClr val="FBAE4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Process Chart_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C99307-6670-9E01-AF78-D0026D6C1F6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16209" y="-4354"/>
            <a:ext cx="12192000" cy="6858000"/>
          </a:xfrm>
          <a:prstGeom prst="rect">
            <a:avLst/>
          </a:prstGeom>
        </p:spPr>
      </p:pic>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4" name="Picture 3" descr="A black and white logo&#10;&#10;Description automatically generated">
            <a:extLst>
              <a:ext uri="{FF2B5EF4-FFF2-40B4-BE49-F238E27FC236}">
                <a16:creationId xmlns:a16="http://schemas.microsoft.com/office/drawing/2014/main" id="{CCFC20F4-0CB4-DB1B-7127-0D0E1E7C59E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grpSp>
        <p:nvGrpSpPr>
          <p:cNvPr id="7" name="Group 6">
            <a:extLst>
              <a:ext uri="{FF2B5EF4-FFF2-40B4-BE49-F238E27FC236}">
                <a16:creationId xmlns:a16="http://schemas.microsoft.com/office/drawing/2014/main" id="{E6644A01-ED47-8952-5C13-9704C26620DB}"/>
              </a:ext>
            </a:extLst>
          </p:cNvPr>
          <p:cNvGrpSpPr/>
          <p:nvPr/>
        </p:nvGrpSpPr>
        <p:grpSpPr>
          <a:xfrm>
            <a:off x="6096000" y="2660298"/>
            <a:ext cx="5185727" cy="2192550"/>
            <a:chOff x="916109" y="2269218"/>
            <a:chExt cx="4484718" cy="1896160"/>
          </a:xfrm>
        </p:grpSpPr>
        <p:sp>
          <p:nvSpPr>
            <p:cNvPr id="16" name="Shape">
              <a:extLst>
                <a:ext uri="{FF2B5EF4-FFF2-40B4-BE49-F238E27FC236}">
                  <a16:creationId xmlns:a16="http://schemas.microsoft.com/office/drawing/2014/main" id="{2F267DEF-15FE-CC57-29CD-D9E72329F1D2}"/>
                </a:ext>
              </a:extLst>
            </p:cNvPr>
            <p:cNvSpPr/>
            <p:nvPr/>
          </p:nvSpPr>
          <p:spPr>
            <a:xfrm>
              <a:off x="4238248" y="2269218"/>
              <a:ext cx="1162579" cy="1073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10650"/>
                  </a:lnTo>
                  <a:cubicBezTo>
                    <a:pt x="0" y="4768"/>
                    <a:pt x="4401" y="0"/>
                    <a:pt x="9830" y="0"/>
                  </a:cubicBezTo>
                  <a:lnTo>
                    <a:pt x="9830" y="0"/>
                  </a:lnTo>
                  <a:cubicBezTo>
                    <a:pt x="15260" y="0"/>
                    <a:pt x="19661" y="4768"/>
                    <a:pt x="19661" y="10650"/>
                  </a:cubicBezTo>
                  <a:lnTo>
                    <a:pt x="19661" y="16395"/>
                  </a:lnTo>
                  <a:lnTo>
                    <a:pt x="21600" y="16395"/>
                  </a:lnTo>
                  <a:lnTo>
                    <a:pt x="17659" y="21438"/>
                  </a:lnTo>
                  <a:lnTo>
                    <a:pt x="13719" y="16395"/>
                  </a:lnTo>
                  <a:lnTo>
                    <a:pt x="15658" y="16395"/>
                  </a:lnTo>
                  <a:lnTo>
                    <a:pt x="15658" y="10650"/>
                  </a:lnTo>
                  <a:cubicBezTo>
                    <a:pt x="15658" y="7163"/>
                    <a:pt x="13049" y="4336"/>
                    <a:pt x="9830" y="4336"/>
                  </a:cubicBezTo>
                  <a:lnTo>
                    <a:pt x="9830" y="4336"/>
                  </a:lnTo>
                  <a:cubicBezTo>
                    <a:pt x="6612" y="4336"/>
                    <a:pt x="4003" y="7163"/>
                    <a:pt x="4003" y="10650"/>
                  </a:cubicBezTo>
                  <a:lnTo>
                    <a:pt x="4003" y="21600"/>
                  </a:lnTo>
                  <a:close/>
                </a:path>
              </a:pathLst>
            </a:custGeom>
            <a:solidFill>
              <a:schemeClr val="accent1"/>
            </a:solidFill>
            <a:ln w="12700" cap="flat">
              <a:noFill/>
              <a:miter lim="400000"/>
            </a:ln>
            <a:effectLst/>
          </p:spPr>
          <p:txBody>
            <a:bodyPr wrap="square" lIns="45719" tIns="45719" rIns="45719" bIns="45719" numCol="1" anchor="ctr">
              <a:noAutofit/>
            </a:bodyPr>
            <a:lstStyle/>
            <a:p>
              <a:pPr defTabSz="2438338">
                <a:defRPr sz="2400">
                  <a:solidFill>
                    <a:srgbClr val="27282D"/>
                  </a:solidFill>
                </a:defRPr>
              </a:pPr>
              <a:endParaRPr/>
            </a:p>
          </p:txBody>
        </p:sp>
        <p:sp>
          <p:nvSpPr>
            <p:cNvPr id="17" name="Shape">
              <a:extLst>
                <a:ext uri="{FF2B5EF4-FFF2-40B4-BE49-F238E27FC236}">
                  <a16:creationId xmlns:a16="http://schemas.microsoft.com/office/drawing/2014/main" id="{7489C5F3-CFA5-F5C4-BD83-DED0EFABA15B}"/>
                </a:ext>
              </a:extLst>
            </p:cNvPr>
            <p:cNvSpPr/>
            <p:nvPr/>
          </p:nvSpPr>
          <p:spPr>
            <a:xfrm rot="10800000" flipH="1">
              <a:off x="3403368" y="3092237"/>
              <a:ext cx="1162579" cy="1073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10650"/>
                  </a:lnTo>
                  <a:cubicBezTo>
                    <a:pt x="0" y="4768"/>
                    <a:pt x="4401" y="0"/>
                    <a:pt x="9830" y="0"/>
                  </a:cubicBezTo>
                  <a:lnTo>
                    <a:pt x="9830" y="0"/>
                  </a:lnTo>
                  <a:cubicBezTo>
                    <a:pt x="15260" y="0"/>
                    <a:pt x="19661" y="4768"/>
                    <a:pt x="19661" y="10650"/>
                  </a:cubicBezTo>
                  <a:lnTo>
                    <a:pt x="19661" y="16395"/>
                  </a:lnTo>
                  <a:lnTo>
                    <a:pt x="21600" y="16395"/>
                  </a:lnTo>
                  <a:lnTo>
                    <a:pt x="17659" y="21438"/>
                  </a:lnTo>
                  <a:lnTo>
                    <a:pt x="13719" y="16395"/>
                  </a:lnTo>
                  <a:lnTo>
                    <a:pt x="15658" y="16395"/>
                  </a:lnTo>
                  <a:lnTo>
                    <a:pt x="15658" y="10650"/>
                  </a:lnTo>
                  <a:cubicBezTo>
                    <a:pt x="15658" y="7163"/>
                    <a:pt x="13049" y="4336"/>
                    <a:pt x="9830" y="4336"/>
                  </a:cubicBezTo>
                  <a:lnTo>
                    <a:pt x="9830" y="4336"/>
                  </a:lnTo>
                  <a:cubicBezTo>
                    <a:pt x="6612" y="4336"/>
                    <a:pt x="4003" y="7163"/>
                    <a:pt x="4003" y="10650"/>
                  </a:cubicBezTo>
                  <a:lnTo>
                    <a:pt x="4003" y="21600"/>
                  </a:lnTo>
                  <a:close/>
                </a:path>
              </a:pathLst>
            </a:custGeom>
            <a:solidFill>
              <a:schemeClr val="accent1">
                <a:lumMod val="60000"/>
                <a:lumOff val="40000"/>
              </a:schemeClr>
            </a:solidFill>
            <a:ln w="12700" cap="flat">
              <a:noFill/>
              <a:miter lim="400000"/>
            </a:ln>
            <a:effectLst/>
          </p:spPr>
          <p:txBody>
            <a:bodyPr wrap="square" lIns="45719" tIns="45719" rIns="45719" bIns="45719" numCol="1" anchor="ctr">
              <a:noAutofit/>
            </a:bodyPr>
            <a:lstStyle/>
            <a:p>
              <a:pPr defTabSz="2438338">
                <a:defRPr sz="2400">
                  <a:solidFill>
                    <a:srgbClr val="27282D"/>
                  </a:solidFill>
                </a:defRPr>
              </a:pPr>
              <a:endParaRPr/>
            </a:p>
          </p:txBody>
        </p:sp>
        <p:sp>
          <p:nvSpPr>
            <p:cNvPr id="18" name="Shape">
              <a:extLst>
                <a:ext uri="{FF2B5EF4-FFF2-40B4-BE49-F238E27FC236}">
                  <a16:creationId xmlns:a16="http://schemas.microsoft.com/office/drawing/2014/main" id="{20F891C2-D290-9D93-2D1E-952A385C9BEB}"/>
                </a:ext>
              </a:extLst>
            </p:cNvPr>
            <p:cNvSpPr/>
            <p:nvPr/>
          </p:nvSpPr>
          <p:spPr>
            <a:xfrm>
              <a:off x="2572388" y="2269218"/>
              <a:ext cx="1162579" cy="1073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10650"/>
                  </a:lnTo>
                  <a:cubicBezTo>
                    <a:pt x="0" y="4768"/>
                    <a:pt x="4401" y="0"/>
                    <a:pt x="9830" y="0"/>
                  </a:cubicBezTo>
                  <a:lnTo>
                    <a:pt x="9830" y="0"/>
                  </a:lnTo>
                  <a:cubicBezTo>
                    <a:pt x="15260" y="0"/>
                    <a:pt x="19661" y="4768"/>
                    <a:pt x="19661" y="10650"/>
                  </a:cubicBezTo>
                  <a:lnTo>
                    <a:pt x="19661" y="16395"/>
                  </a:lnTo>
                  <a:lnTo>
                    <a:pt x="21600" y="16395"/>
                  </a:lnTo>
                  <a:lnTo>
                    <a:pt x="17659" y="21438"/>
                  </a:lnTo>
                  <a:lnTo>
                    <a:pt x="13719" y="16395"/>
                  </a:lnTo>
                  <a:lnTo>
                    <a:pt x="15658" y="16395"/>
                  </a:lnTo>
                  <a:lnTo>
                    <a:pt x="15658" y="10650"/>
                  </a:lnTo>
                  <a:cubicBezTo>
                    <a:pt x="15658" y="7163"/>
                    <a:pt x="13049" y="4336"/>
                    <a:pt x="9830" y="4336"/>
                  </a:cubicBezTo>
                  <a:lnTo>
                    <a:pt x="9830" y="4336"/>
                  </a:lnTo>
                  <a:cubicBezTo>
                    <a:pt x="6612" y="4336"/>
                    <a:pt x="4003" y="7163"/>
                    <a:pt x="4003" y="10650"/>
                  </a:cubicBezTo>
                  <a:lnTo>
                    <a:pt x="4003" y="21600"/>
                  </a:lnTo>
                  <a:close/>
                </a:path>
              </a:pathLst>
            </a:custGeom>
            <a:solidFill>
              <a:schemeClr val="accent1">
                <a:lumMod val="40000"/>
                <a:lumOff val="60000"/>
              </a:schemeClr>
            </a:solidFill>
            <a:ln w="12700" cap="flat">
              <a:noFill/>
              <a:miter lim="400000"/>
            </a:ln>
            <a:effectLst/>
          </p:spPr>
          <p:txBody>
            <a:bodyPr wrap="square" lIns="45719" tIns="45719" rIns="45719" bIns="45719" numCol="1" anchor="ctr">
              <a:noAutofit/>
            </a:bodyPr>
            <a:lstStyle/>
            <a:p>
              <a:pPr defTabSz="2438338">
                <a:defRPr sz="2400">
                  <a:solidFill>
                    <a:srgbClr val="27282D"/>
                  </a:solidFill>
                </a:defRPr>
              </a:pPr>
              <a:endParaRPr/>
            </a:p>
          </p:txBody>
        </p:sp>
        <p:sp>
          <p:nvSpPr>
            <p:cNvPr id="19" name="Shape">
              <a:extLst>
                <a:ext uri="{FF2B5EF4-FFF2-40B4-BE49-F238E27FC236}">
                  <a16:creationId xmlns:a16="http://schemas.microsoft.com/office/drawing/2014/main" id="{B8932E2A-4375-D1FB-5DC6-F5FC78052F29}"/>
                </a:ext>
              </a:extLst>
            </p:cNvPr>
            <p:cNvSpPr/>
            <p:nvPr/>
          </p:nvSpPr>
          <p:spPr>
            <a:xfrm rot="10800000" flipH="1">
              <a:off x="1739026" y="3092237"/>
              <a:ext cx="1162579" cy="1073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10650"/>
                  </a:lnTo>
                  <a:cubicBezTo>
                    <a:pt x="0" y="4768"/>
                    <a:pt x="4401" y="0"/>
                    <a:pt x="9830" y="0"/>
                  </a:cubicBezTo>
                  <a:lnTo>
                    <a:pt x="9830" y="0"/>
                  </a:lnTo>
                  <a:cubicBezTo>
                    <a:pt x="15260" y="0"/>
                    <a:pt x="19661" y="4768"/>
                    <a:pt x="19661" y="10650"/>
                  </a:cubicBezTo>
                  <a:lnTo>
                    <a:pt x="19661" y="16395"/>
                  </a:lnTo>
                  <a:lnTo>
                    <a:pt x="21600" y="16395"/>
                  </a:lnTo>
                  <a:lnTo>
                    <a:pt x="17659" y="21438"/>
                  </a:lnTo>
                  <a:lnTo>
                    <a:pt x="13719" y="16395"/>
                  </a:lnTo>
                  <a:lnTo>
                    <a:pt x="15658" y="16395"/>
                  </a:lnTo>
                  <a:lnTo>
                    <a:pt x="15658" y="10650"/>
                  </a:lnTo>
                  <a:cubicBezTo>
                    <a:pt x="15658" y="7163"/>
                    <a:pt x="13049" y="4336"/>
                    <a:pt x="9830" y="4336"/>
                  </a:cubicBezTo>
                  <a:lnTo>
                    <a:pt x="9830" y="4336"/>
                  </a:lnTo>
                  <a:cubicBezTo>
                    <a:pt x="6612" y="4336"/>
                    <a:pt x="4003" y="7163"/>
                    <a:pt x="4003" y="10650"/>
                  </a:cubicBezTo>
                  <a:lnTo>
                    <a:pt x="4003" y="21600"/>
                  </a:lnTo>
                  <a:close/>
                </a:path>
              </a:pathLst>
            </a:custGeom>
            <a:solidFill>
              <a:schemeClr val="accent1">
                <a:lumMod val="20000"/>
                <a:lumOff val="80000"/>
              </a:schemeClr>
            </a:solidFill>
            <a:ln w="12700" cap="flat">
              <a:noFill/>
              <a:miter lim="400000"/>
            </a:ln>
            <a:effectLst/>
          </p:spPr>
          <p:txBody>
            <a:bodyPr wrap="square" lIns="45719" tIns="45719" rIns="45719" bIns="45719" numCol="1" anchor="ctr">
              <a:noAutofit/>
            </a:bodyPr>
            <a:lstStyle/>
            <a:p>
              <a:pPr defTabSz="2438338">
                <a:defRPr sz="2400">
                  <a:solidFill>
                    <a:srgbClr val="27282D"/>
                  </a:solidFill>
                </a:defRPr>
              </a:pPr>
              <a:endParaRPr/>
            </a:p>
          </p:txBody>
        </p:sp>
        <p:sp>
          <p:nvSpPr>
            <p:cNvPr id="20" name="Shape">
              <a:extLst>
                <a:ext uri="{FF2B5EF4-FFF2-40B4-BE49-F238E27FC236}">
                  <a16:creationId xmlns:a16="http://schemas.microsoft.com/office/drawing/2014/main" id="{5DA8BBEE-AEB7-7AC1-75F3-35937178A0C6}"/>
                </a:ext>
              </a:extLst>
            </p:cNvPr>
            <p:cNvSpPr/>
            <p:nvPr/>
          </p:nvSpPr>
          <p:spPr>
            <a:xfrm>
              <a:off x="916109" y="2269218"/>
              <a:ext cx="1162579" cy="1073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10650"/>
                  </a:lnTo>
                  <a:cubicBezTo>
                    <a:pt x="0" y="4768"/>
                    <a:pt x="4401" y="0"/>
                    <a:pt x="9830" y="0"/>
                  </a:cubicBezTo>
                  <a:lnTo>
                    <a:pt x="9830" y="0"/>
                  </a:lnTo>
                  <a:cubicBezTo>
                    <a:pt x="15260" y="0"/>
                    <a:pt x="19661" y="4768"/>
                    <a:pt x="19661" y="10650"/>
                  </a:cubicBezTo>
                  <a:lnTo>
                    <a:pt x="19661" y="16395"/>
                  </a:lnTo>
                  <a:lnTo>
                    <a:pt x="21600" y="16395"/>
                  </a:lnTo>
                  <a:lnTo>
                    <a:pt x="17659" y="21438"/>
                  </a:lnTo>
                  <a:lnTo>
                    <a:pt x="13719" y="16395"/>
                  </a:lnTo>
                  <a:lnTo>
                    <a:pt x="15658" y="16395"/>
                  </a:lnTo>
                  <a:lnTo>
                    <a:pt x="15658" y="10650"/>
                  </a:lnTo>
                  <a:cubicBezTo>
                    <a:pt x="15658" y="7163"/>
                    <a:pt x="13049" y="4336"/>
                    <a:pt x="9830" y="4336"/>
                  </a:cubicBezTo>
                  <a:lnTo>
                    <a:pt x="9830" y="4336"/>
                  </a:lnTo>
                  <a:cubicBezTo>
                    <a:pt x="6612" y="4336"/>
                    <a:pt x="4003" y="7163"/>
                    <a:pt x="4003" y="10650"/>
                  </a:cubicBezTo>
                  <a:lnTo>
                    <a:pt x="4003" y="21600"/>
                  </a:lnTo>
                  <a:close/>
                </a:path>
              </a:pathLst>
            </a:custGeom>
            <a:solidFill>
              <a:schemeClr val="bg1"/>
            </a:solidFill>
            <a:ln w="12700" cap="flat">
              <a:noFill/>
              <a:miter lim="400000"/>
            </a:ln>
            <a:effectLst/>
          </p:spPr>
          <p:txBody>
            <a:bodyPr wrap="square" lIns="45719" tIns="45719" rIns="45719" bIns="45719" numCol="1" anchor="ctr">
              <a:noAutofit/>
            </a:bodyPr>
            <a:lstStyle/>
            <a:p>
              <a:pPr defTabSz="2438338">
                <a:defRPr sz="2400">
                  <a:solidFill>
                    <a:srgbClr val="27282D"/>
                  </a:solidFill>
                </a:defRPr>
              </a:pPr>
              <a:endParaRPr/>
            </a:p>
          </p:txBody>
        </p:sp>
      </p:grpSp>
      <p:sp>
        <p:nvSpPr>
          <p:cNvPr id="21" name="Text Placeholder 9">
            <a:extLst>
              <a:ext uri="{FF2B5EF4-FFF2-40B4-BE49-F238E27FC236}">
                <a16:creationId xmlns:a16="http://schemas.microsoft.com/office/drawing/2014/main" id="{A5BB9371-37A9-52EB-03A4-AA4B6384F0F6}"/>
              </a:ext>
            </a:extLst>
          </p:cNvPr>
          <p:cNvSpPr>
            <a:spLocks noGrp="1"/>
          </p:cNvSpPr>
          <p:nvPr>
            <p:ph type="body" sz="quarter" idx="10" hasCustomPrompt="1"/>
          </p:nvPr>
        </p:nvSpPr>
        <p:spPr>
          <a:xfrm>
            <a:off x="611282" y="1295400"/>
            <a:ext cx="4741968" cy="2089369"/>
          </a:xfrm>
          <a:prstGeom prst="rect">
            <a:avLst/>
          </a:prstGeom>
        </p:spPr>
        <p:txBody>
          <a:bodyPr anchor="t"/>
          <a:lstStyle>
            <a:lvl1pPr marL="0" indent="0" algn="l">
              <a:lnSpc>
                <a:spcPct val="100000"/>
              </a:lnSpc>
              <a:buNone/>
              <a:defRPr sz="4500">
                <a:solidFill>
                  <a:schemeClr val="bg1"/>
                </a:solidFill>
                <a:latin typeface="BrownStd" panose="00010500010101010101" pitchFamily="50" charset="0"/>
              </a:defRPr>
            </a:lvl1pPr>
          </a:lstStyle>
          <a:p>
            <a:pPr lvl="0"/>
            <a:r>
              <a:rPr lang="en-US" dirty="0"/>
              <a:t>Our Innovative Process Title in Three Lines</a:t>
            </a:r>
          </a:p>
        </p:txBody>
      </p:sp>
      <p:sp>
        <p:nvSpPr>
          <p:cNvPr id="22" name="Text Placeholder 9">
            <a:extLst>
              <a:ext uri="{FF2B5EF4-FFF2-40B4-BE49-F238E27FC236}">
                <a16:creationId xmlns:a16="http://schemas.microsoft.com/office/drawing/2014/main" id="{4FB7EAE7-5665-1480-DC68-67C4F3EB6F50}"/>
              </a:ext>
            </a:extLst>
          </p:cNvPr>
          <p:cNvSpPr>
            <a:spLocks noGrp="1"/>
          </p:cNvSpPr>
          <p:nvPr>
            <p:ph type="body" sz="quarter" idx="19" hasCustomPrompt="1"/>
          </p:nvPr>
        </p:nvSpPr>
        <p:spPr>
          <a:xfrm>
            <a:off x="609600" y="692416"/>
            <a:ext cx="47176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Text</a:t>
            </a:r>
          </a:p>
        </p:txBody>
      </p:sp>
      <p:sp>
        <p:nvSpPr>
          <p:cNvPr id="23" name="Text Placeholder 9">
            <a:extLst>
              <a:ext uri="{FF2B5EF4-FFF2-40B4-BE49-F238E27FC236}">
                <a16:creationId xmlns:a16="http://schemas.microsoft.com/office/drawing/2014/main" id="{93001633-3F1E-1AB9-47F5-601260A8A9E1}"/>
              </a:ext>
            </a:extLst>
          </p:cNvPr>
          <p:cNvSpPr>
            <a:spLocks noGrp="1"/>
          </p:cNvSpPr>
          <p:nvPr>
            <p:ph type="body" sz="quarter" idx="21" hasCustomPrompt="1"/>
          </p:nvPr>
        </p:nvSpPr>
        <p:spPr>
          <a:xfrm>
            <a:off x="609600" y="3647239"/>
            <a:ext cx="4741968" cy="1145511"/>
          </a:xfrm>
          <a:prstGeom prst="rect">
            <a:avLst/>
          </a:prstGeom>
        </p:spPr>
        <p:txBody>
          <a:bodyPr anchor="t"/>
          <a:lstStyle>
            <a:lvl1pPr marL="0" indent="0" algn="l">
              <a:lnSpc>
                <a:spcPct val="100000"/>
              </a:lnSpc>
              <a:buNone/>
              <a:defRPr sz="1800">
                <a:solidFill>
                  <a:schemeClr val="bg1">
                    <a:lumMod val="75000"/>
                  </a:schemeClr>
                </a:solidFill>
                <a:latin typeface="BrownStd" panose="00010500010101010101" pitchFamily="50" charset="0"/>
              </a:defRPr>
            </a:lvl1pPr>
          </a:lstStyle>
          <a:p>
            <a:pPr lvl="0"/>
            <a:r>
              <a:rPr lang="en-US" dirty="0"/>
              <a:t>Supporting secondary statement to support the process.</a:t>
            </a:r>
          </a:p>
        </p:txBody>
      </p:sp>
      <p:sp>
        <p:nvSpPr>
          <p:cNvPr id="24" name="Text Placeholder 9">
            <a:extLst>
              <a:ext uri="{FF2B5EF4-FFF2-40B4-BE49-F238E27FC236}">
                <a16:creationId xmlns:a16="http://schemas.microsoft.com/office/drawing/2014/main" id="{758F7B35-1BDF-4EDA-76C0-0977FC22659D}"/>
              </a:ext>
            </a:extLst>
          </p:cNvPr>
          <p:cNvSpPr>
            <a:spLocks noGrp="1"/>
          </p:cNvSpPr>
          <p:nvPr>
            <p:ph type="body" sz="quarter" idx="22" hasCustomPrompt="1"/>
          </p:nvPr>
        </p:nvSpPr>
        <p:spPr>
          <a:xfrm>
            <a:off x="6148932" y="1867640"/>
            <a:ext cx="1171117" cy="659082"/>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No.1 Topic</a:t>
            </a:r>
          </a:p>
        </p:txBody>
      </p:sp>
      <p:sp>
        <p:nvSpPr>
          <p:cNvPr id="25" name="Text Placeholder 9">
            <a:extLst>
              <a:ext uri="{FF2B5EF4-FFF2-40B4-BE49-F238E27FC236}">
                <a16:creationId xmlns:a16="http://schemas.microsoft.com/office/drawing/2014/main" id="{FE9C6CC1-157A-5FD3-8076-D8EF7832D612}"/>
              </a:ext>
            </a:extLst>
          </p:cNvPr>
          <p:cNvSpPr>
            <a:spLocks noGrp="1"/>
          </p:cNvSpPr>
          <p:nvPr>
            <p:ph type="body" sz="quarter" idx="23" hasCustomPrompt="1"/>
          </p:nvPr>
        </p:nvSpPr>
        <p:spPr>
          <a:xfrm>
            <a:off x="7134140" y="4979718"/>
            <a:ext cx="1171117" cy="659082"/>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No.2 Topic</a:t>
            </a:r>
          </a:p>
        </p:txBody>
      </p:sp>
      <p:sp>
        <p:nvSpPr>
          <p:cNvPr id="26" name="Text Placeholder 9">
            <a:extLst>
              <a:ext uri="{FF2B5EF4-FFF2-40B4-BE49-F238E27FC236}">
                <a16:creationId xmlns:a16="http://schemas.microsoft.com/office/drawing/2014/main" id="{892405C2-C804-BCD1-9912-D37526C24327}"/>
              </a:ext>
            </a:extLst>
          </p:cNvPr>
          <p:cNvSpPr>
            <a:spLocks noGrp="1"/>
          </p:cNvSpPr>
          <p:nvPr>
            <p:ph type="body" sz="quarter" idx="24" hasCustomPrompt="1"/>
          </p:nvPr>
        </p:nvSpPr>
        <p:spPr>
          <a:xfrm>
            <a:off x="8020496" y="1867640"/>
            <a:ext cx="1171117" cy="659082"/>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No.3 Topic</a:t>
            </a:r>
          </a:p>
        </p:txBody>
      </p:sp>
      <p:sp>
        <p:nvSpPr>
          <p:cNvPr id="27" name="Text Placeholder 9">
            <a:extLst>
              <a:ext uri="{FF2B5EF4-FFF2-40B4-BE49-F238E27FC236}">
                <a16:creationId xmlns:a16="http://schemas.microsoft.com/office/drawing/2014/main" id="{CD2397A0-88A2-5F58-11BF-2CFDE976AE2C}"/>
              </a:ext>
            </a:extLst>
          </p:cNvPr>
          <p:cNvSpPr>
            <a:spLocks noGrp="1"/>
          </p:cNvSpPr>
          <p:nvPr>
            <p:ph type="body" sz="quarter" idx="25" hasCustomPrompt="1"/>
          </p:nvPr>
        </p:nvSpPr>
        <p:spPr>
          <a:xfrm>
            <a:off x="9005704" y="4979718"/>
            <a:ext cx="1171117" cy="659082"/>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No.4 Topic</a:t>
            </a:r>
          </a:p>
        </p:txBody>
      </p:sp>
      <p:sp>
        <p:nvSpPr>
          <p:cNvPr id="28" name="Text Placeholder 9">
            <a:extLst>
              <a:ext uri="{FF2B5EF4-FFF2-40B4-BE49-F238E27FC236}">
                <a16:creationId xmlns:a16="http://schemas.microsoft.com/office/drawing/2014/main" id="{D5DC5F43-849F-3D65-8BEB-00781F426648}"/>
              </a:ext>
            </a:extLst>
          </p:cNvPr>
          <p:cNvSpPr>
            <a:spLocks noGrp="1"/>
          </p:cNvSpPr>
          <p:nvPr>
            <p:ph type="body" sz="quarter" idx="26" hasCustomPrompt="1"/>
          </p:nvPr>
        </p:nvSpPr>
        <p:spPr>
          <a:xfrm>
            <a:off x="9933172" y="1867640"/>
            <a:ext cx="1171117" cy="659082"/>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No.5 Topic</a:t>
            </a:r>
          </a:p>
        </p:txBody>
      </p:sp>
      <p:sp>
        <p:nvSpPr>
          <p:cNvPr id="30" name="Text Placeholder 9">
            <a:extLst>
              <a:ext uri="{FF2B5EF4-FFF2-40B4-BE49-F238E27FC236}">
                <a16:creationId xmlns:a16="http://schemas.microsoft.com/office/drawing/2014/main" id="{C8E62104-8A0B-E6E9-931A-1302C532F3B3}"/>
              </a:ext>
            </a:extLst>
          </p:cNvPr>
          <p:cNvSpPr>
            <a:spLocks noGrp="1"/>
          </p:cNvSpPr>
          <p:nvPr>
            <p:ph type="body" sz="quarter" idx="28" hasCustomPrompt="1"/>
          </p:nvPr>
        </p:nvSpPr>
        <p:spPr>
          <a:xfrm>
            <a:off x="6655351" y="1292334"/>
            <a:ext cx="4055945" cy="362822"/>
          </a:xfrm>
          <a:prstGeom prst="rect">
            <a:avLst/>
          </a:prstGeom>
        </p:spPr>
        <p:txBody>
          <a:bodyPr anchor="t"/>
          <a:lstStyle>
            <a:lvl1pPr marL="0" indent="0" algn="ctr">
              <a:lnSpc>
                <a:spcPct val="100000"/>
              </a:lnSpc>
              <a:buNone/>
              <a:defRPr sz="1400" b="1">
                <a:solidFill>
                  <a:schemeClr val="bg1"/>
                </a:solidFill>
                <a:latin typeface="BrownStd" panose="00010500010101010101" pitchFamily="50" charset="0"/>
              </a:defRPr>
            </a:lvl1pPr>
          </a:lstStyle>
          <a:p>
            <a:pPr lvl="0"/>
            <a:r>
              <a:rPr lang="en-US" dirty="0"/>
              <a:t>Graph Chart Headline</a:t>
            </a:r>
          </a:p>
        </p:txBody>
      </p:sp>
    </p:spTree>
    <p:extLst>
      <p:ext uri="{BB962C8B-B14F-4D97-AF65-F5344CB8AC3E}">
        <p14:creationId xmlns:p14="http://schemas.microsoft.com/office/powerpoint/2010/main" val="3468726658"/>
      </p:ext>
    </p:extLst>
  </p:cSld>
  <p:clrMapOvr>
    <a:masterClrMapping/>
  </p:clrMapOvr>
  <p:hf sldNum="0" hdr="0"/>
  <p:extLst>
    <p:ext uri="{DCECCB84-F9BA-43D5-87BE-67443E8EF086}">
      <p15:sldGuideLst xmlns:p15="http://schemas.microsoft.com/office/powerpoint/2012/main">
        <p15:guide id="1" orient="horz" pos="816" userDrawn="1">
          <p15:clr>
            <a:srgbClr val="FBAE40"/>
          </p15:clr>
        </p15:guide>
        <p15:guide id="2" pos="3840">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Process Chart_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4" name="Picture 3" descr="A black and white logo&#10;&#10;Description automatically generated">
            <a:extLst>
              <a:ext uri="{FF2B5EF4-FFF2-40B4-BE49-F238E27FC236}">
                <a16:creationId xmlns:a16="http://schemas.microsoft.com/office/drawing/2014/main" id="{CCFC20F4-0CB4-DB1B-7127-0D0E1E7C59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5" name="Text Placeholder 9">
            <a:extLst>
              <a:ext uri="{FF2B5EF4-FFF2-40B4-BE49-F238E27FC236}">
                <a16:creationId xmlns:a16="http://schemas.microsoft.com/office/drawing/2014/main" id="{28F5ECB4-CBA8-A248-2768-1F7DDBE2549F}"/>
              </a:ext>
            </a:extLst>
          </p:cNvPr>
          <p:cNvSpPr>
            <a:spLocks noGrp="1"/>
          </p:cNvSpPr>
          <p:nvPr>
            <p:ph type="body" sz="quarter" idx="10" hasCustomPrompt="1"/>
          </p:nvPr>
        </p:nvSpPr>
        <p:spPr>
          <a:xfrm>
            <a:off x="611282" y="1295400"/>
            <a:ext cx="5459318" cy="2089369"/>
          </a:xfrm>
          <a:prstGeom prst="rect">
            <a:avLst/>
          </a:prstGeom>
        </p:spPr>
        <p:txBody>
          <a:bodyPr anchor="t"/>
          <a:lstStyle>
            <a:lvl1pPr marL="0" indent="0" algn="l">
              <a:lnSpc>
                <a:spcPct val="100000"/>
              </a:lnSpc>
              <a:buNone/>
              <a:defRPr sz="4500">
                <a:solidFill>
                  <a:schemeClr val="tx1"/>
                </a:solidFill>
                <a:latin typeface="BrownStd" panose="00010500010101010101" pitchFamily="50" charset="0"/>
              </a:defRPr>
            </a:lvl1pPr>
          </a:lstStyle>
          <a:p>
            <a:pPr lvl="0"/>
            <a:r>
              <a:rPr lang="en-US" dirty="0"/>
              <a:t>Our Innovative Process Title in Three Lines</a:t>
            </a:r>
          </a:p>
        </p:txBody>
      </p:sp>
      <p:sp>
        <p:nvSpPr>
          <p:cNvPr id="6" name="Text Placeholder 9">
            <a:extLst>
              <a:ext uri="{FF2B5EF4-FFF2-40B4-BE49-F238E27FC236}">
                <a16:creationId xmlns:a16="http://schemas.microsoft.com/office/drawing/2014/main" id="{82837867-62CC-9166-43DE-3BB98CB20F34}"/>
              </a:ext>
            </a:extLst>
          </p:cNvPr>
          <p:cNvSpPr>
            <a:spLocks noGrp="1"/>
          </p:cNvSpPr>
          <p:nvPr>
            <p:ph type="body" sz="quarter" idx="18" hasCustomPrompt="1"/>
          </p:nvPr>
        </p:nvSpPr>
        <p:spPr>
          <a:xfrm>
            <a:off x="609600" y="692416"/>
            <a:ext cx="47176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Headline Text</a:t>
            </a:r>
          </a:p>
        </p:txBody>
      </p:sp>
      <p:sp>
        <p:nvSpPr>
          <p:cNvPr id="17" name="Text Placeholder 9">
            <a:extLst>
              <a:ext uri="{FF2B5EF4-FFF2-40B4-BE49-F238E27FC236}">
                <a16:creationId xmlns:a16="http://schemas.microsoft.com/office/drawing/2014/main" id="{7DF0A734-5EDC-8D2E-03A0-ED9807C884BD}"/>
              </a:ext>
            </a:extLst>
          </p:cNvPr>
          <p:cNvSpPr>
            <a:spLocks noGrp="1"/>
          </p:cNvSpPr>
          <p:nvPr>
            <p:ph type="body" sz="quarter" idx="21" hasCustomPrompt="1"/>
          </p:nvPr>
        </p:nvSpPr>
        <p:spPr>
          <a:xfrm>
            <a:off x="609600" y="3647239"/>
            <a:ext cx="4741968" cy="1145511"/>
          </a:xfrm>
          <a:prstGeom prst="rect">
            <a:avLst/>
          </a:prstGeom>
        </p:spPr>
        <p:txBody>
          <a:bodyPr anchor="t"/>
          <a:lstStyle>
            <a:lvl1pPr marL="0" indent="0" algn="l">
              <a:lnSpc>
                <a:spcPct val="100000"/>
              </a:lnSpc>
              <a:buNone/>
              <a:defRPr sz="1800">
                <a:solidFill>
                  <a:schemeClr val="bg1">
                    <a:lumMod val="50000"/>
                  </a:schemeClr>
                </a:solidFill>
                <a:latin typeface="BrownStd" panose="00010500010101010101" pitchFamily="50" charset="0"/>
              </a:defRPr>
            </a:lvl1pPr>
          </a:lstStyle>
          <a:p>
            <a:pPr lvl="0"/>
            <a:r>
              <a:rPr lang="en-US" dirty="0"/>
              <a:t>Supporting secondary statement to support the process.</a:t>
            </a:r>
          </a:p>
        </p:txBody>
      </p:sp>
      <p:pic>
        <p:nvPicPr>
          <p:cNvPr id="2" name="Picture 1">
            <a:extLst>
              <a:ext uri="{FF2B5EF4-FFF2-40B4-BE49-F238E27FC236}">
                <a16:creationId xmlns:a16="http://schemas.microsoft.com/office/drawing/2014/main" id="{4885F21F-FDA1-EE0F-20D4-8027279E062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23" name="Text Placeholder 9">
            <a:extLst>
              <a:ext uri="{FF2B5EF4-FFF2-40B4-BE49-F238E27FC236}">
                <a16:creationId xmlns:a16="http://schemas.microsoft.com/office/drawing/2014/main" id="{5F77DDD9-59D5-A5FF-B529-669C379F1331}"/>
              </a:ext>
            </a:extLst>
          </p:cNvPr>
          <p:cNvSpPr>
            <a:spLocks noGrp="1"/>
          </p:cNvSpPr>
          <p:nvPr>
            <p:ph type="body" sz="quarter" idx="22" hasCustomPrompt="1"/>
          </p:nvPr>
        </p:nvSpPr>
        <p:spPr>
          <a:xfrm>
            <a:off x="6148932" y="1867640"/>
            <a:ext cx="1171117" cy="659082"/>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No.1 Topic</a:t>
            </a:r>
          </a:p>
        </p:txBody>
      </p:sp>
      <p:sp>
        <p:nvSpPr>
          <p:cNvPr id="24" name="Text Placeholder 9">
            <a:extLst>
              <a:ext uri="{FF2B5EF4-FFF2-40B4-BE49-F238E27FC236}">
                <a16:creationId xmlns:a16="http://schemas.microsoft.com/office/drawing/2014/main" id="{903CC03D-5A63-5565-9C0B-35EEA84233DA}"/>
              </a:ext>
            </a:extLst>
          </p:cNvPr>
          <p:cNvSpPr>
            <a:spLocks noGrp="1"/>
          </p:cNvSpPr>
          <p:nvPr>
            <p:ph type="body" sz="quarter" idx="23" hasCustomPrompt="1"/>
          </p:nvPr>
        </p:nvSpPr>
        <p:spPr>
          <a:xfrm>
            <a:off x="7134140" y="4979718"/>
            <a:ext cx="1171117" cy="659082"/>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No.2 Topic</a:t>
            </a:r>
          </a:p>
        </p:txBody>
      </p:sp>
      <p:sp>
        <p:nvSpPr>
          <p:cNvPr id="25" name="Text Placeholder 9">
            <a:extLst>
              <a:ext uri="{FF2B5EF4-FFF2-40B4-BE49-F238E27FC236}">
                <a16:creationId xmlns:a16="http://schemas.microsoft.com/office/drawing/2014/main" id="{B29CC1A8-BA7F-11E8-4B39-0489441BBD3B}"/>
              </a:ext>
            </a:extLst>
          </p:cNvPr>
          <p:cNvSpPr>
            <a:spLocks noGrp="1"/>
          </p:cNvSpPr>
          <p:nvPr>
            <p:ph type="body" sz="quarter" idx="24" hasCustomPrompt="1"/>
          </p:nvPr>
        </p:nvSpPr>
        <p:spPr>
          <a:xfrm>
            <a:off x="8020496" y="1867640"/>
            <a:ext cx="1171117" cy="659082"/>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No.3 Topic</a:t>
            </a:r>
          </a:p>
        </p:txBody>
      </p:sp>
      <p:sp>
        <p:nvSpPr>
          <p:cNvPr id="26" name="Text Placeholder 9">
            <a:extLst>
              <a:ext uri="{FF2B5EF4-FFF2-40B4-BE49-F238E27FC236}">
                <a16:creationId xmlns:a16="http://schemas.microsoft.com/office/drawing/2014/main" id="{EF3200DD-7225-198F-D465-A0E604E324FF}"/>
              </a:ext>
            </a:extLst>
          </p:cNvPr>
          <p:cNvSpPr>
            <a:spLocks noGrp="1"/>
          </p:cNvSpPr>
          <p:nvPr>
            <p:ph type="body" sz="quarter" idx="25" hasCustomPrompt="1"/>
          </p:nvPr>
        </p:nvSpPr>
        <p:spPr>
          <a:xfrm>
            <a:off x="9005704" y="4979718"/>
            <a:ext cx="1171117" cy="659082"/>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No.4 Topic</a:t>
            </a:r>
          </a:p>
        </p:txBody>
      </p:sp>
      <p:sp>
        <p:nvSpPr>
          <p:cNvPr id="27" name="Text Placeholder 9">
            <a:extLst>
              <a:ext uri="{FF2B5EF4-FFF2-40B4-BE49-F238E27FC236}">
                <a16:creationId xmlns:a16="http://schemas.microsoft.com/office/drawing/2014/main" id="{FE83E9F2-5A8B-33D8-BC20-EC225284AB04}"/>
              </a:ext>
            </a:extLst>
          </p:cNvPr>
          <p:cNvSpPr>
            <a:spLocks noGrp="1"/>
          </p:cNvSpPr>
          <p:nvPr>
            <p:ph type="body" sz="quarter" idx="26" hasCustomPrompt="1"/>
          </p:nvPr>
        </p:nvSpPr>
        <p:spPr>
          <a:xfrm>
            <a:off x="9933172" y="1867640"/>
            <a:ext cx="1171117" cy="659082"/>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No.5 Topic</a:t>
            </a:r>
          </a:p>
        </p:txBody>
      </p:sp>
      <p:grpSp>
        <p:nvGrpSpPr>
          <p:cNvPr id="30" name="Group 29">
            <a:extLst>
              <a:ext uri="{FF2B5EF4-FFF2-40B4-BE49-F238E27FC236}">
                <a16:creationId xmlns:a16="http://schemas.microsoft.com/office/drawing/2014/main" id="{7F62083D-9CC8-1700-BA86-32E88F624952}"/>
              </a:ext>
            </a:extLst>
          </p:cNvPr>
          <p:cNvGrpSpPr/>
          <p:nvPr/>
        </p:nvGrpSpPr>
        <p:grpSpPr>
          <a:xfrm>
            <a:off x="6096000" y="2646890"/>
            <a:ext cx="5185727" cy="2192550"/>
            <a:chOff x="916109" y="2269218"/>
            <a:chExt cx="4484718" cy="1896160"/>
          </a:xfrm>
        </p:grpSpPr>
        <p:sp>
          <p:nvSpPr>
            <p:cNvPr id="35" name="Shape">
              <a:extLst>
                <a:ext uri="{FF2B5EF4-FFF2-40B4-BE49-F238E27FC236}">
                  <a16:creationId xmlns:a16="http://schemas.microsoft.com/office/drawing/2014/main" id="{1A2601E3-5DF7-3E3B-AF2C-D113263AB7FD}"/>
                </a:ext>
              </a:extLst>
            </p:cNvPr>
            <p:cNvSpPr/>
            <p:nvPr/>
          </p:nvSpPr>
          <p:spPr>
            <a:xfrm>
              <a:off x="4238248" y="2269218"/>
              <a:ext cx="1162579" cy="1073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10650"/>
                  </a:lnTo>
                  <a:cubicBezTo>
                    <a:pt x="0" y="4768"/>
                    <a:pt x="4401" y="0"/>
                    <a:pt x="9830" y="0"/>
                  </a:cubicBezTo>
                  <a:lnTo>
                    <a:pt x="9830" y="0"/>
                  </a:lnTo>
                  <a:cubicBezTo>
                    <a:pt x="15260" y="0"/>
                    <a:pt x="19661" y="4768"/>
                    <a:pt x="19661" y="10650"/>
                  </a:cubicBezTo>
                  <a:lnTo>
                    <a:pt x="19661" y="16395"/>
                  </a:lnTo>
                  <a:lnTo>
                    <a:pt x="21600" y="16395"/>
                  </a:lnTo>
                  <a:lnTo>
                    <a:pt x="17659" y="21438"/>
                  </a:lnTo>
                  <a:lnTo>
                    <a:pt x="13719" y="16395"/>
                  </a:lnTo>
                  <a:lnTo>
                    <a:pt x="15658" y="16395"/>
                  </a:lnTo>
                  <a:lnTo>
                    <a:pt x="15658" y="10650"/>
                  </a:lnTo>
                  <a:cubicBezTo>
                    <a:pt x="15658" y="7163"/>
                    <a:pt x="13049" y="4336"/>
                    <a:pt x="9830" y="4336"/>
                  </a:cubicBezTo>
                  <a:lnTo>
                    <a:pt x="9830" y="4336"/>
                  </a:lnTo>
                  <a:cubicBezTo>
                    <a:pt x="6612" y="4336"/>
                    <a:pt x="4003" y="7163"/>
                    <a:pt x="4003" y="10650"/>
                  </a:cubicBezTo>
                  <a:lnTo>
                    <a:pt x="4003" y="21600"/>
                  </a:lnTo>
                  <a:close/>
                </a:path>
              </a:pathLst>
            </a:custGeom>
            <a:solidFill>
              <a:schemeClr val="accent1">
                <a:lumMod val="50000"/>
              </a:schemeClr>
            </a:solidFill>
            <a:ln w="12700" cap="flat">
              <a:noFill/>
              <a:miter lim="400000"/>
            </a:ln>
            <a:effectLst/>
          </p:spPr>
          <p:txBody>
            <a:bodyPr wrap="square" lIns="45719" tIns="45719" rIns="45719" bIns="45719" numCol="1" anchor="ctr">
              <a:noAutofit/>
            </a:bodyPr>
            <a:lstStyle/>
            <a:p>
              <a:pPr defTabSz="2438338">
                <a:defRPr sz="2400">
                  <a:solidFill>
                    <a:srgbClr val="27282D"/>
                  </a:solidFill>
                </a:defRPr>
              </a:pPr>
              <a:endParaRPr/>
            </a:p>
          </p:txBody>
        </p:sp>
        <p:sp>
          <p:nvSpPr>
            <p:cNvPr id="36" name="Shape">
              <a:extLst>
                <a:ext uri="{FF2B5EF4-FFF2-40B4-BE49-F238E27FC236}">
                  <a16:creationId xmlns:a16="http://schemas.microsoft.com/office/drawing/2014/main" id="{1612B1C0-76CE-3FA1-FB4F-8A78D302EE19}"/>
                </a:ext>
              </a:extLst>
            </p:cNvPr>
            <p:cNvSpPr/>
            <p:nvPr/>
          </p:nvSpPr>
          <p:spPr>
            <a:xfrm rot="10800000" flipH="1">
              <a:off x="3403368" y="3092237"/>
              <a:ext cx="1162579" cy="1073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10650"/>
                  </a:lnTo>
                  <a:cubicBezTo>
                    <a:pt x="0" y="4768"/>
                    <a:pt x="4401" y="0"/>
                    <a:pt x="9830" y="0"/>
                  </a:cubicBezTo>
                  <a:lnTo>
                    <a:pt x="9830" y="0"/>
                  </a:lnTo>
                  <a:cubicBezTo>
                    <a:pt x="15260" y="0"/>
                    <a:pt x="19661" y="4768"/>
                    <a:pt x="19661" y="10650"/>
                  </a:cubicBezTo>
                  <a:lnTo>
                    <a:pt x="19661" y="16395"/>
                  </a:lnTo>
                  <a:lnTo>
                    <a:pt x="21600" y="16395"/>
                  </a:lnTo>
                  <a:lnTo>
                    <a:pt x="17659" y="21438"/>
                  </a:lnTo>
                  <a:lnTo>
                    <a:pt x="13719" y="16395"/>
                  </a:lnTo>
                  <a:lnTo>
                    <a:pt x="15658" y="16395"/>
                  </a:lnTo>
                  <a:lnTo>
                    <a:pt x="15658" y="10650"/>
                  </a:lnTo>
                  <a:cubicBezTo>
                    <a:pt x="15658" y="7163"/>
                    <a:pt x="13049" y="4336"/>
                    <a:pt x="9830" y="4336"/>
                  </a:cubicBezTo>
                  <a:lnTo>
                    <a:pt x="9830" y="4336"/>
                  </a:lnTo>
                  <a:cubicBezTo>
                    <a:pt x="6612" y="4336"/>
                    <a:pt x="4003" y="7163"/>
                    <a:pt x="4003" y="10650"/>
                  </a:cubicBezTo>
                  <a:lnTo>
                    <a:pt x="4003" y="21600"/>
                  </a:lnTo>
                  <a:close/>
                </a:path>
              </a:pathLst>
            </a:custGeom>
            <a:solidFill>
              <a:schemeClr val="accent1"/>
            </a:solidFill>
            <a:ln w="12700" cap="flat">
              <a:noFill/>
              <a:miter lim="400000"/>
            </a:ln>
            <a:effectLst/>
          </p:spPr>
          <p:txBody>
            <a:bodyPr wrap="square" lIns="45719" tIns="45719" rIns="45719" bIns="45719" numCol="1" anchor="ctr">
              <a:noAutofit/>
            </a:bodyPr>
            <a:lstStyle/>
            <a:p>
              <a:pPr defTabSz="2438338">
                <a:defRPr sz="2400">
                  <a:solidFill>
                    <a:srgbClr val="27282D"/>
                  </a:solidFill>
                </a:defRPr>
              </a:pPr>
              <a:endParaRPr/>
            </a:p>
          </p:txBody>
        </p:sp>
        <p:sp>
          <p:nvSpPr>
            <p:cNvPr id="37" name="Shape">
              <a:extLst>
                <a:ext uri="{FF2B5EF4-FFF2-40B4-BE49-F238E27FC236}">
                  <a16:creationId xmlns:a16="http://schemas.microsoft.com/office/drawing/2014/main" id="{1AD12E5D-AE2C-501F-07B7-E8C77D9ACEDA}"/>
                </a:ext>
              </a:extLst>
            </p:cNvPr>
            <p:cNvSpPr/>
            <p:nvPr/>
          </p:nvSpPr>
          <p:spPr>
            <a:xfrm>
              <a:off x="2572388" y="2269218"/>
              <a:ext cx="1162579" cy="1073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10650"/>
                  </a:lnTo>
                  <a:cubicBezTo>
                    <a:pt x="0" y="4768"/>
                    <a:pt x="4401" y="0"/>
                    <a:pt x="9830" y="0"/>
                  </a:cubicBezTo>
                  <a:lnTo>
                    <a:pt x="9830" y="0"/>
                  </a:lnTo>
                  <a:cubicBezTo>
                    <a:pt x="15260" y="0"/>
                    <a:pt x="19661" y="4768"/>
                    <a:pt x="19661" y="10650"/>
                  </a:cubicBezTo>
                  <a:lnTo>
                    <a:pt x="19661" y="16395"/>
                  </a:lnTo>
                  <a:lnTo>
                    <a:pt x="21600" y="16395"/>
                  </a:lnTo>
                  <a:lnTo>
                    <a:pt x="17659" y="21438"/>
                  </a:lnTo>
                  <a:lnTo>
                    <a:pt x="13719" y="16395"/>
                  </a:lnTo>
                  <a:lnTo>
                    <a:pt x="15658" y="16395"/>
                  </a:lnTo>
                  <a:lnTo>
                    <a:pt x="15658" y="10650"/>
                  </a:lnTo>
                  <a:cubicBezTo>
                    <a:pt x="15658" y="7163"/>
                    <a:pt x="13049" y="4336"/>
                    <a:pt x="9830" y="4336"/>
                  </a:cubicBezTo>
                  <a:lnTo>
                    <a:pt x="9830" y="4336"/>
                  </a:lnTo>
                  <a:cubicBezTo>
                    <a:pt x="6612" y="4336"/>
                    <a:pt x="4003" y="7163"/>
                    <a:pt x="4003" y="10650"/>
                  </a:cubicBezTo>
                  <a:lnTo>
                    <a:pt x="4003" y="21600"/>
                  </a:lnTo>
                  <a:close/>
                </a:path>
              </a:pathLst>
            </a:custGeom>
            <a:solidFill>
              <a:schemeClr val="accent1">
                <a:lumMod val="60000"/>
                <a:lumOff val="40000"/>
              </a:schemeClr>
            </a:solidFill>
            <a:ln w="12700" cap="flat">
              <a:noFill/>
              <a:miter lim="400000"/>
            </a:ln>
            <a:effectLst/>
          </p:spPr>
          <p:txBody>
            <a:bodyPr wrap="square" lIns="45719" tIns="45719" rIns="45719" bIns="45719" numCol="1" anchor="ctr">
              <a:noAutofit/>
            </a:bodyPr>
            <a:lstStyle/>
            <a:p>
              <a:pPr defTabSz="2438338">
                <a:defRPr sz="2400">
                  <a:solidFill>
                    <a:srgbClr val="27282D"/>
                  </a:solidFill>
                </a:defRPr>
              </a:pPr>
              <a:endParaRPr/>
            </a:p>
          </p:txBody>
        </p:sp>
        <p:sp>
          <p:nvSpPr>
            <p:cNvPr id="38" name="Shape">
              <a:extLst>
                <a:ext uri="{FF2B5EF4-FFF2-40B4-BE49-F238E27FC236}">
                  <a16:creationId xmlns:a16="http://schemas.microsoft.com/office/drawing/2014/main" id="{3C7C252D-20B8-AC5F-8AC6-3FF7E3FDF956}"/>
                </a:ext>
              </a:extLst>
            </p:cNvPr>
            <p:cNvSpPr/>
            <p:nvPr/>
          </p:nvSpPr>
          <p:spPr>
            <a:xfrm rot="10800000" flipH="1">
              <a:off x="1739026" y="3092237"/>
              <a:ext cx="1162579" cy="1073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10650"/>
                  </a:lnTo>
                  <a:cubicBezTo>
                    <a:pt x="0" y="4768"/>
                    <a:pt x="4401" y="0"/>
                    <a:pt x="9830" y="0"/>
                  </a:cubicBezTo>
                  <a:lnTo>
                    <a:pt x="9830" y="0"/>
                  </a:lnTo>
                  <a:cubicBezTo>
                    <a:pt x="15260" y="0"/>
                    <a:pt x="19661" y="4768"/>
                    <a:pt x="19661" y="10650"/>
                  </a:cubicBezTo>
                  <a:lnTo>
                    <a:pt x="19661" y="16395"/>
                  </a:lnTo>
                  <a:lnTo>
                    <a:pt x="21600" y="16395"/>
                  </a:lnTo>
                  <a:lnTo>
                    <a:pt x="17659" y="21438"/>
                  </a:lnTo>
                  <a:lnTo>
                    <a:pt x="13719" y="16395"/>
                  </a:lnTo>
                  <a:lnTo>
                    <a:pt x="15658" y="16395"/>
                  </a:lnTo>
                  <a:lnTo>
                    <a:pt x="15658" y="10650"/>
                  </a:lnTo>
                  <a:cubicBezTo>
                    <a:pt x="15658" y="7163"/>
                    <a:pt x="13049" y="4336"/>
                    <a:pt x="9830" y="4336"/>
                  </a:cubicBezTo>
                  <a:lnTo>
                    <a:pt x="9830" y="4336"/>
                  </a:lnTo>
                  <a:cubicBezTo>
                    <a:pt x="6612" y="4336"/>
                    <a:pt x="4003" y="7163"/>
                    <a:pt x="4003" y="10650"/>
                  </a:cubicBezTo>
                  <a:lnTo>
                    <a:pt x="4003" y="21600"/>
                  </a:lnTo>
                  <a:close/>
                </a:path>
              </a:pathLst>
            </a:custGeom>
            <a:solidFill>
              <a:schemeClr val="accent1">
                <a:lumMod val="40000"/>
                <a:lumOff val="60000"/>
              </a:schemeClr>
            </a:solidFill>
            <a:ln w="12700" cap="flat">
              <a:noFill/>
              <a:miter lim="400000"/>
            </a:ln>
            <a:effectLst/>
          </p:spPr>
          <p:txBody>
            <a:bodyPr wrap="square" lIns="45719" tIns="45719" rIns="45719" bIns="45719" numCol="1" anchor="ctr">
              <a:noAutofit/>
            </a:bodyPr>
            <a:lstStyle/>
            <a:p>
              <a:pPr defTabSz="2438338">
                <a:defRPr sz="2400">
                  <a:solidFill>
                    <a:srgbClr val="27282D"/>
                  </a:solidFill>
                </a:defRPr>
              </a:pPr>
              <a:endParaRPr/>
            </a:p>
          </p:txBody>
        </p:sp>
        <p:sp>
          <p:nvSpPr>
            <p:cNvPr id="39" name="Shape">
              <a:extLst>
                <a:ext uri="{FF2B5EF4-FFF2-40B4-BE49-F238E27FC236}">
                  <a16:creationId xmlns:a16="http://schemas.microsoft.com/office/drawing/2014/main" id="{B3768556-050B-8D8E-08B4-D865A3A7C39E}"/>
                </a:ext>
              </a:extLst>
            </p:cNvPr>
            <p:cNvSpPr/>
            <p:nvPr/>
          </p:nvSpPr>
          <p:spPr>
            <a:xfrm>
              <a:off x="916109" y="2269218"/>
              <a:ext cx="1162579" cy="10731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10650"/>
                  </a:lnTo>
                  <a:cubicBezTo>
                    <a:pt x="0" y="4768"/>
                    <a:pt x="4401" y="0"/>
                    <a:pt x="9830" y="0"/>
                  </a:cubicBezTo>
                  <a:lnTo>
                    <a:pt x="9830" y="0"/>
                  </a:lnTo>
                  <a:cubicBezTo>
                    <a:pt x="15260" y="0"/>
                    <a:pt x="19661" y="4768"/>
                    <a:pt x="19661" y="10650"/>
                  </a:cubicBezTo>
                  <a:lnTo>
                    <a:pt x="19661" y="16395"/>
                  </a:lnTo>
                  <a:lnTo>
                    <a:pt x="21600" y="16395"/>
                  </a:lnTo>
                  <a:lnTo>
                    <a:pt x="17659" y="21438"/>
                  </a:lnTo>
                  <a:lnTo>
                    <a:pt x="13719" y="16395"/>
                  </a:lnTo>
                  <a:lnTo>
                    <a:pt x="15658" y="16395"/>
                  </a:lnTo>
                  <a:lnTo>
                    <a:pt x="15658" y="10650"/>
                  </a:lnTo>
                  <a:cubicBezTo>
                    <a:pt x="15658" y="7163"/>
                    <a:pt x="13049" y="4336"/>
                    <a:pt x="9830" y="4336"/>
                  </a:cubicBezTo>
                  <a:lnTo>
                    <a:pt x="9830" y="4336"/>
                  </a:lnTo>
                  <a:cubicBezTo>
                    <a:pt x="6612" y="4336"/>
                    <a:pt x="4003" y="7163"/>
                    <a:pt x="4003" y="10650"/>
                  </a:cubicBezTo>
                  <a:lnTo>
                    <a:pt x="4003" y="21600"/>
                  </a:lnTo>
                  <a:close/>
                </a:path>
              </a:pathLst>
            </a:custGeom>
            <a:solidFill>
              <a:schemeClr val="accent1">
                <a:lumMod val="20000"/>
                <a:lumOff val="80000"/>
              </a:schemeClr>
            </a:solidFill>
            <a:ln w="12700" cap="flat">
              <a:noFill/>
              <a:miter lim="400000"/>
            </a:ln>
            <a:effectLst/>
          </p:spPr>
          <p:txBody>
            <a:bodyPr wrap="square" lIns="45719" tIns="45719" rIns="45719" bIns="45719" numCol="1" anchor="ctr">
              <a:noAutofit/>
            </a:bodyPr>
            <a:lstStyle/>
            <a:p>
              <a:pPr defTabSz="2438338">
                <a:defRPr sz="2400">
                  <a:solidFill>
                    <a:srgbClr val="27282D"/>
                  </a:solidFill>
                </a:defRPr>
              </a:pPr>
              <a:endParaRPr/>
            </a:p>
          </p:txBody>
        </p:sp>
      </p:grpSp>
      <p:sp>
        <p:nvSpPr>
          <p:cNvPr id="40" name="Text Placeholder 9">
            <a:extLst>
              <a:ext uri="{FF2B5EF4-FFF2-40B4-BE49-F238E27FC236}">
                <a16:creationId xmlns:a16="http://schemas.microsoft.com/office/drawing/2014/main" id="{7D225FCE-1F97-935A-2FA7-89C44A451DFF}"/>
              </a:ext>
            </a:extLst>
          </p:cNvPr>
          <p:cNvSpPr>
            <a:spLocks noGrp="1"/>
          </p:cNvSpPr>
          <p:nvPr>
            <p:ph type="body" sz="quarter" idx="28" hasCustomPrompt="1"/>
          </p:nvPr>
        </p:nvSpPr>
        <p:spPr>
          <a:xfrm>
            <a:off x="6655351" y="1292334"/>
            <a:ext cx="4055945" cy="362822"/>
          </a:xfrm>
          <a:prstGeom prst="rect">
            <a:avLst/>
          </a:prstGeom>
        </p:spPr>
        <p:txBody>
          <a:bodyPr anchor="t"/>
          <a:lstStyle>
            <a:lvl1pPr marL="0" indent="0" algn="ctr">
              <a:lnSpc>
                <a:spcPct val="100000"/>
              </a:lnSpc>
              <a:buNone/>
              <a:defRPr sz="1400" b="1">
                <a:solidFill>
                  <a:schemeClr val="tx1"/>
                </a:solidFill>
                <a:latin typeface="BrownStd" panose="00010500010101010101" pitchFamily="50" charset="0"/>
              </a:defRPr>
            </a:lvl1pPr>
          </a:lstStyle>
          <a:p>
            <a:pPr lvl="0"/>
            <a:r>
              <a:rPr lang="en-US" dirty="0"/>
              <a:t>Graph Chart Headline</a:t>
            </a:r>
          </a:p>
        </p:txBody>
      </p:sp>
    </p:spTree>
    <p:extLst>
      <p:ext uri="{BB962C8B-B14F-4D97-AF65-F5344CB8AC3E}">
        <p14:creationId xmlns:p14="http://schemas.microsoft.com/office/powerpoint/2010/main" val="2484095426"/>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Cycle Chart_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C99307-6670-9E01-AF78-D0026D6C1F6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16209" y="-4354"/>
            <a:ext cx="12192000" cy="6858000"/>
          </a:xfrm>
          <a:prstGeom prst="rect">
            <a:avLst/>
          </a:prstGeom>
        </p:spPr>
      </p:pic>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4" name="Picture 3" descr="A black and white logo&#10;&#10;Description automatically generated">
            <a:extLst>
              <a:ext uri="{FF2B5EF4-FFF2-40B4-BE49-F238E27FC236}">
                <a16:creationId xmlns:a16="http://schemas.microsoft.com/office/drawing/2014/main" id="{CCFC20F4-0CB4-DB1B-7127-0D0E1E7C59E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21" name="Text Placeholder 9">
            <a:extLst>
              <a:ext uri="{FF2B5EF4-FFF2-40B4-BE49-F238E27FC236}">
                <a16:creationId xmlns:a16="http://schemas.microsoft.com/office/drawing/2014/main" id="{A5BB9371-37A9-52EB-03A4-AA4B6384F0F6}"/>
              </a:ext>
            </a:extLst>
          </p:cNvPr>
          <p:cNvSpPr>
            <a:spLocks noGrp="1"/>
          </p:cNvSpPr>
          <p:nvPr>
            <p:ph type="body" sz="quarter" idx="10" hasCustomPrompt="1"/>
          </p:nvPr>
        </p:nvSpPr>
        <p:spPr>
          <a:xfrm>
            <a:off x="611282" y="1295400"/>
            <a:ext cx="4741968" cy="2089369"/>
          </a:xfrm>
          <a:prstGeom prst="rect">
            <a:avLst/>
          </a:prstGeom>
        </p:spPr>
        <p:txBody>
          <a:bodyPr anchor="t"/>
          <a:lstStyle>
            <a:lvl1pPr marL="0" indent="0" algn="l">
              <a:lnSpc>
                <a:spcPct val="100000"/>
              </a:lnSpc>
              <a:buNone/>
              <a:defRPr sz="4500">
                <a:solidFill>
                  <a:schemeClr val="bg1"/>
                </a:solidFill>
                <a:latin typeface="BrownStd" panose="00010500010101010101" pitchFamily="50" charset="0"/>
              </a:defRPr>
            </a:lvl1pPr>
          </a:lstStyle>
          <a:p>
            <a:pPr lvl="0"/>
            <a:r>
              <a:rPr lang="en-US" dirty="0"/>
              <a:t>Cycle Chart Headline Text in Three Lines</a:t>
            </a:r>
          </a:p>
        </p:txBody>
      </p:sp>
      <p:sp>
        <p:nvSpPr>
          <p:cNvPr id="22" name="Text Placeholder 9">
            <a:extLst>
              <a:ext uri="{FF2B5EF4-FFF2-40B4-BE49-F238E27FC236}">
                <a16:creationId xmlns:a16="http://schemas.microsoft.com/office/drawing/2014/main" id="{4FB7EAE7-5665-1480-DC68-67C4F3EB6F50}"/>
              </a:ext>
            </a:extLst>
          </p:cNvPr>
          <p:cNvSpPr>
            <a:spLocks noGrp="1"/>
          </p:cNvSpPr>
          <p:nvPr>
            <p:ph type="body" sz="quarter" idx="19" hasCustomPrompt="1"/>
          </p:nvPr>
        </p:nvSpPr>
        <p:spPr>
          <a:xfrm>
            <a:off x="609600" y="692416"/>
            <a:ext cx="47176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Text</a:t>
            </a:r>
          </a:p>
        </p:txBody>
      </p:sp>
      <p:sp>
        <p:nvSpPr>
          <p:cNvPr id="23" name="Text Placeholder 9">
            <a:extLst>
              <a:ext uri="{FF2B5EF4-FFF2-40B4-BE49-F238E27FC236}">
                <a16:creationId xmlns:a16="http://schemas.microsoft.com/office/drawing/2014/main" id="{93001633-3F1E-1AB9-47F5-601260A8A9E1}"/>
              </a:ext>
            </a:extLst>
          </p:cNvPr>
          <p:cNvSpPr>
            <a:spLocks noGrp="1"/>
          </p:cNvSpPr>
          <p:nvPr>
            <p:ph type="body" sz="quarter" idx="21" hasCustomPrompt="1"/>
          </p:nvPr>
        </p:nvSpPr>
        <p:spPr>
          <a:xfrm>
            <a:off x="609600" y="3647239"/>
            <a:ext cx="4741968" cy="1145511"/>
          </a:xfrm>
          <a:prstGeom prst="rect">
            <a:avLst/>
          </a:prstGeom>
        </p:spPr>
        <p:txBody>
          <a:bodyPr anchor="t"/>
          <a:lstStyle>
            <a:lvl1pPr marL="0" indent="0" algn="l">
              <a:lnSpc>
                <a:spcPct val="100000"/>
              </a:lnSpc>
              <a:buNone/>
              <a:defRPr sz="1800">
                <a:solidFill>
                  <a:schemeClr val="bg1">
                    <a:lumMod val="75000"/>
                  </a:schemeClr>
                </a:solidFill>
                <a:latin typeface="BrownStd" panose="00010500010101010101" pitchFamily="50" charset="0"/>
              </a:defRPr>
            </a:lvl1pPr>
          </a:lstStyle>
          <a:p>
            <a:pPr lvl="0"/>
            <a:r>
              <a:rPr lang="en-US" dirty="0"/>
              <a:t>Supporting secondary statement to support the cycle and process.</a:t>
            </a:r>
          </a:p>
        </p:txBody>
      </p:sp>
      <p:sp>
        <p:nvSpPr>
          <p:cNvPr id="34" name="Text Placeholder 9">
            <a:extLst>
              <a:ext uri="{FF2B5EF4-FFF2-40B4-BE49-F238E27FC236}">
                <a16:creationId xmlns:a16="http://schemas.microsoft.com/office/drawing/2014/main" id="{C0CCB8B9-4D17-2AE7-2022-465E49E81B69}"/>
              </a:ext>
            </a:extLst>
          </p:cNvPr>
          <p:cNvSpPr>
            <a:spLocks noGrp="1"/>
          </p:cNvSpPr>
          <p:nvPr>
            <p:ph type="body" sz="quarter" idx="23" hasCustomPrompt="1"/>
          </p:nvPr>
        </p:nvSpPr>
        <p:spPr>
          <a:xfrm>
            <a:off x="6652973" y="1703118"/>
            <a:ext cx="1171117" cy="659082"/>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No.1 Topic</a:t>
            </a:r>
          </a:p>
        </p:txBody>
      </p:sp>
      <p:sp>
        <p:nvSpPr>
          <p:cNvPr id="35" name="Text Placeholder 9">
            <a:extLst>
              <a:ext uri="{FF2B5EF4-FFF2-40B4-BE49-F238E27FC236}">
                <a16:creationId xmlns:a16="http://schemas.microsoft.com/office/drawing/2014/main" id="{1B05FA33-D451-77B7-F2DC-060B41CFCED6}"/>
              </a:ext>
            </a:extLst>
          </p:cNvPr>
          <p:cNvSpPr>
            <a:spLocks noGrp="1"/>
          </p:cNvSpPr>
          <p:nvPr>
            <p:ph type="body" sz="quarter" idx="24" hasCustomPrompt="1"/>
          </p:nvPr>
        </p:nvSpPr>
        <p:spPr>
          <a:xfrm>
            <a:off x="10066144" y="1703118"/>
            <a:ext cx="1171117" cy="659082"/>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No.2 Topic</a:t>
            </a:r>
          </a:p>
        </p:txBody>
      </p:sp>
      <p:sp>
        <p:nvSpPr>
          <p:cNvPr id="36" name="Text Placeholder 9">
            <a:extLst>
              <a:ext uri="{FF2B5EF4-FFF2-40B4-BE49-F238E27FC236}">
                <a16:creationId xmlns:a16="http://schemas.microsoft.com/office/drawing/2014/main" id="{20FDEC22-4347-0FFE-820D-C53C1C78E0EE}"/>
              </a:ext>
            </a:extLst>
          </p:cNvPr>
          <p:cNvSpPr>
            <a:spLocks noGrp="1"/>
          </p:cNvSpPr>
          <p:nvPr>
            <p:ph type="body" sz="quarter" idx="25" hasCustomPrompt="1"/>
          </p:nvPr>
        </p:nvSpPr>
        <p:spPr>
          <a:xfrm>
            <a:off x="6652972" y="5268780"/>
            <a:ext cx="1171117" cy="659082"/>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No.3 Topic</a:t>
            </a:r>
          </a:p>
        </p:txBody>
      </p:sp>
      <p:sp>
        <p:nvSpPr>
          <p:cNvPr id="37" name="Text Placeholder 9">
            <a:extLst>
              <a:ext uri="{FF2B5EF4-FFF2-40B4-BE49-F238E27FC236}">
                <a16:creationId xmlns:a16="http://schemas.microsoft.com/office/drawing/2014/main" id="{989BA4A4-E535-8DAD-545A-9C05A5E82541}"/>
              </a:ext>
            </a:extLst>
          </p:cNvPr>
          <p:cNvSpPr>
            <a:spLocks noGrp="1"/>
          </p:cNvSpPr>
          <p:nvPr>
            <p:ph type="body" sz="quarter" idx="26" hasCustomPrompt="1"/>
          </p:nvPr>
        </p:nvSpPr>
        <p:spPr>
          <a:xfrm>
            <a:off x="10066144" y="5268669"/>
            <a:ext cx="1171117" cy="659082"/>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No.4 Topic</a:t>
            </a:r>
          </a:p>
        </p:txBody>
      </p:sp>
      <p:grpSp>
        <p:nvGrpSpPr>
          <p:cNvPr id="38" name="Group 37">
            <a:extLst>
              <a:ext uri="{FF2B5EF4-FFF2-40B4-BE49-F238E27FC236}">
                <a16:creationId xmlns:a16="http://schemas.microsoft.com/office/drawing/2014/main" id="{C51C6D86-C238-9B6B-7F6A-FACD250667C0}"/>
              </a:ext>
            </a:extLst>
          </p:cNvPr>
          <p:cNvGrpSpPr/>
          <p:nvPr userDrawn="1"/>
        </p:nvGrpSpPr>
        <p:grpSpPr>
          <a:xfrm>
            <a:off x="7016469" y="1887741"/>
            <a:ext cx="3865170" cy="3870734"/>
            <a:chOff x="9600547" y="3810000"/>
            <a:chExt cx="2809482" cy="2813526"/>
          </a:xfrm>
        </p:grpSpPr>
        <p:sp>
          <p:nvSpPr>
            <p:cNvPr id="39" name="Shape">
              <a:extLst>
                <a:ext uri="{FF2B5EF4-FFF2-40B4-BE49-F238E27FC236}">
                  <a16:creationId xmlns:a16="http://schemas.microsoft.com/office/drawing/2014/main" id="{47F0F6C7-DFE1-E39B-0479-619605ED43C6}"/>
                </a:ext>
              </a:extLst>
            </p:cNvPr>
            <p:cNvSpPr/>
            <p:nvPr/>
          </p:nvSpPr>
          <p:spPr>
            <a:xfrm>
              <a:off x="9601200" y="4777689"/>
              <a:ext cx="1404969" cy="1685964"/>
            </a:xfrm>
            <a:custGeom>
              <a:avLst/>
              <a:gdLst/>
              <a:ahLst/>
              <a:cxnLst>
                <a:cxn ang="0">
                  <a:pos x="wd2" y="hd2"/>
                </a:cxn>
                <a:cxn ang="5400000">
                  <a:pos x="wd2" y="hd2"/>
                </a:cxn>
                <a:cxn ang="10800000">
                  <a:pos x="wd2" y="hd2"/>
                </a:cxn>
                <a:cxn ang="16200000">
                  <a:pos x="wd2" y="hd2"/>
                </a:cxn>
              </a:cxnLst>
              <a:rect l="0" t="0" r="r" b="b"/>
              <a:pathLst>
                <a:path w="21600" h="21600" extrusionOk="0">
                  <a:moveTo>
                    <a:pt x="10800" y="5736"/>
                  </a:moveTo>
                  <a:cubicBezTo>
                    <a:pt x="10800" y="5736"/>
                    <a:pt x="10800" y="5772"/>
                    <a:pt x="10800" y="5808"/>
                  </a:cubicBezTo>
                  <a:cubicBezTo>
                    <a:pt x="10800" y="6208"/>
                    <a:pt x="10844" y="6607"/>
                    <a:pt x="10887" y="6970"/>
                  </a:cubicBezTo>
                  <a:cubicBezTo>
                    <a:pt x="11192" y="8967"/>
                    <a:pt x="12237" y="10709"/>
                    <a:pt x="13979" y="12161"/>
                  </a:cubicBezTo>
                  <a:cubicBezTo>
                    <a:pt x="15460" y="13396"/>
                    <a:pt x="17115" y="14194"/>
                    <a:pt x="19031" y="14557"/>
                  </a:cubicBezTo>
                  <a:cubicBezTo>
                    <a:pt x="19858" y="14739"/>
                    <a:pt x="20685" y="14811"/>
                    <a:pt x="21600" y="14811"/>
                  </a:cubicBezTo>
                  <a:cubicBezTo>
                    <a:pt x="21600" y="21600"/>
                    <a:pt x="21600" y="21600"/>
                    <a:pt x="21600" y="21600"/>
                  </a:cubicBezTo>
                  <a:cubicBezTo>
                    <a:pt x="20642" y="21600"/>
                    <a:pt x="19684" y="21564"/>
                    <a:pt x="18726" y="21455"/>
                  </a:cubicBezTo>
                  <a:cubicBezTo>
                    <a:pt x="14719" y="20983"/>
                    <a:pt x="11235" y="19494"/>
                    <a:pt x="8231" y="16990"/>
                  </a:cubicBezTo>
                  <a:cubicBezTo>
                    <a:pt x="4877" y="14158"/>
                    <a:pt x="3005" y="10854"/>
                    <a:pt x="2700" y="6970"/>
                  </a:cubicBezTo>
                  <a:cubicBezTo>
                    <a:pt x="2656" y="6607"/>
                    <a:pt x="2656" y="6208"/>
                    <a:pt x="2656" y="5808"/>
                  </a:cubicBezTo>
                  <a:cubicBezTo>
                    <a:pt x="2656" y="5772"/>
                    <a:pt x="2656" y="5736"/>
                    <a:pt x="2656" y="5736"/>
                  </a:cubicBezTo>
                  <a:cubicBezTo>
                    <a:pt x="0" y="5736"/>
                    <a:pt x="0" y="5736"/>
                    <a:pt x="0" y="5736"/>
                  </a:cubicBezTo>
                  <a:cubicBezTo>
                    <a:pt x="6837" y="0"/>
                    <a:pt x="6837" y="0"/>
                    <a:pt x="6837" y="0"/>
                  </a:cubicBezTo>
                  <a:cubicBezTo>
                    <a:pt x="13631" y="5736"/>
                    <a:pt x="13631" y="5736"/>
                    <a:pt x="13631" y="5736"/>
                  </a:cubicBezTo>
                  <a:lnTo>
                    <a:pt x="10800" y="5736"/>
                  </a:lnTo>
                  <a:close/>
                </a:path>
              </a:pathLst>
            </a:custGeom>
            <a:solidFill>
              <a:schemeClr val="accent1">
                <a:lumMod val="75000"/>
              </a:schemeClr>
            </a:solidFill>
            <a:ln w="12700" cap="flat">
              <a:noFill/>
              <a:miter lim="400000"/>
            </a:ln>
            <a:effectLst/>
          </p:spPr>
          <p:txBody>
            <a:bodyPr wrap="square" lIns="45719" tIns="45719" rIns="45719" bIns="45719" numCol="1" anchor="t">
              <a:noAutofit/>
            </a:bodyPr>
            <a:lstStyle/>
            <a:p>
              <a:pPr algn="l" defTabSz="2438338">
                <a:defRPr sz="4800">
                  <a:solidFill>
                    <a:srgbClr val="27282D"/>
                  </a:solidFill>
                </a:defRPr>
              </a:pPr>
              <a:endParaRPr dirty="0"/>
            </a:p>
          </p:txBody>
        </p:sp>
        <p:sp>
          <p:nvSpPr>
            <p:cNvPr id="40" name="Shape">
              <a:extLst>
                <a:ext uri="{FF2B5EF4-FFF2-40B4-BE49-F238E27FC236}">
                  <a16:creationId xmlns:a16="http://schemas.microsoft.com/office/drawing/2014/main" id="{5B59EF05-A082-3B4A-A042-9D54362F8A06}"/>
                </a:ext>
              </a:extLst>
            </p:cNvPr>
            <p:cNvSpPr/>
            <p:nvPr/>
          </p:nvSpPr>
          <p:spPr>
            <a:xfrm>
              <a:off x="10547099" y="5214969"/>
              <a:ext cx="1690747" cy="1408557"/>
            </a:xfrm>
            <a:custGeom>
              <a:avLst/>
              <a:gdLst/>
              <a:ahLst/>
              <a:cxnLst>
                <a:cxn ang="0">
                  <a:pos x="wd2" y="hd2"/>
                </a:cxn>
                <a:cxn ang="5400000">
                  <a:pos x="wd2" y="hd2"/>
                </a:cxn>
                <a:cxn ang="10800000">
                  <a:pos x="wd2" y="hd2"/>
                </a:cxn>
                <a:cxn ang="16200000">
                  <a:pos x="wd2" y="hd2"/>
                </a:cxn>
              </a:cxnLst>
              <a:rect l="0" t="0" r="r" b="b"/>
              <a:pathLst>
                <a:path w="21600" h="21600" extrusionOk="0">
                  <a:moveTo>
                    <a:pt x="14581" y="2651"/>
                  </a:moveTo>
                  <a:cubicBezTo>
                    <a:pt x="14762" y="1825"/>
                    <a:pt x="14834" y="956"/>
                    <a:pt x="14834" y="87"/>
                  </a:cubicBezTo>
                  <a:cubicBezTo>
                    <a:pt x="14834" y="43"/>
                    <a:pt x="14834" y="0"/>
                    <a:pt x="14834" y="0"/>
                  </a:cubicBezTo>
                  <a:cubicBezTo>
                    <a:pt x="21600" y="0"/>
                    <a:pt x="21600" y="0"/>
                    <a:pt x="21600" y="0"/>
                  </a:cubicBezTo>
                  <a:cubicBezTo>
                    <a:pt x="21600" y="0"/>
                    <a:pt x="21600" y="43"/>
                    <a:pt x="21600" y="87"/>
                  </a:cubicBezTo>
                  <a:cubicBezTo>
                    <a:pt x="21600" y="1043"/>
                    <a:pt x="21528" y="1999"/>
                    <a:pt x="21419" y="2955"/>
                  </a:cubicBezTo>
                  <a:cubicBezTo>
                    <a:pt x="20949" y="6954"/>
                    <a:pt x="19465" y="10474"/>
                    <a:pt x="16969" y="13473"/>
                  </a:cubicBezTo>
                  <a:cubicBezTo>
                    <a:pt x="13893" y="17167"/>
                    <a:pt x="10167" y="18992"/>
                    <a:pt x="5825" y="18992"/>
                  </a:cubicBezTo>
                  <a:cubicBezTo>
                    <a:pt x="5825" y="18992"/>
                    <a:pt x="5789" y="18992"/>
                    <a:pt x="5789" y="18992"/>
                  </a:cubicBezTo>
                  <a:cubicBezTo>
                    <a:pt x="5789" y="21600"/>
                    <a:pt x="5789" y="21600"/>
                    <a:pt x="5789" y="21600"/>
                  </a:cubicBezTo>
                  <a:cubicBezTo>
                    <a:pt x="0" y="14820"/>
                    <a:pt x="0" y="14820"/>
                    <a:pt x="0" y="14820"/>
                  </a:cubicBezTo>
                  <a:cubicBezTo>
                    <a:pt x="5789" y="8040"/>
                    <a:pt x="5789" y="8040"/>
                    <a:pt x="5789" y="8040"/>
                  </a:cubicBezTo>
                  <a:cubicBezTo>
                    <a:pt x="5789" y="10865"/>
                    <a:pt x="5789" y="10865"/>
                    <a:pt x="5789" y="10865"/>
                  </a:cubicBezTo>
                  <a:cubicBezTo>
                    <a:pt x="5789" y="10865"/>
                    <a:pt x="5825" y="10865"/>
                    <a:pt x="5825" y="10865"/>
                  </a:cubicBezTo>
                  <a:cubicBezTo>
                    <a:pt x="8322" y="10865"/>
                    <a:pt x="10420" y="9822"/>
                    <a:pt x="12193" y="7693"/>
                  </a:cubicBezTo>
                  <a:cubicBezTo>
                    <a:pt x="13423" y="6215"/>
                    <a:pt x="14219" y="4520"/>
                    <a:pt x="14581" y="2651"/>
                  </a:cubicBezTo>
                  <a:close/>
                </a:path>
              </a:pathLst>
            </a:custGeom>
            <a:solidFill>
              <a:schemeClr val="accent1">
                <a:lumMod val="20000"/>
                <a:lumOff val="80000"/>
              </a:schemeClr>
            </a:solidFill>
            <a:ln w="12700" cap="flat">
              <a:noFill/>
              <a:miter lim="400000"/>
            </a:ln>
            <a:effectLst/>
          </p:spPr>
          <p:txBody>
            <a:bodyPr wrap="square" lIns="45719" tIns="45719" rIns="45719" bIns="45719" numCol="1" anchor="t">
              <a:noAutofit/>
            </a:bodyPr>
            <a:lstStyle/>
            <a:p>
              <a:pPr algn="l" defTabSz="2438338">
                <a:defRPr sz="4800">
                  <a:solidFill>
                    <a:srgbClr val="27282D"/>
                  </a:solidFill>
                </a:defRPr>
              </a:pPr>
              <a:endParaRPr dirty="0"/>
            </a:p>
          </p:txBody>
        </p:sp>
        <p:sp>
          <p:nvSpPr>
            <p:cNvPr id="41" name="Shape">
              <a:extLst>
                <a:ext uri="{FF2B5EF4-FFF2-40B4-BE49-F238E27FC236}">
                  <a16:creationId xmlns:a16="http://schemas.microsoft.com/office/drawing/2014/main" id="{373974E6-1C1F-698D-981B-A5BE45C99C33}"/>
                </a:ext>
              </a:extLst>
            </p:cNvPr>
            <p:cNvSpPr/>
            <p:nvPr/>
          </p:nvSpPr>
          <p:spPr>
            <a:xfrm>
              <a:off x="11000276" y="3982183"/>
              <a:ext cx="1409753" cy="1691942"/>
            </a:xfrm>
            <a:custGeom>
              <a:avLst/>
              <a:gdLst/>
              <a:ahLst/>
              <a:cxnLst>
                <a:cxn ang="0">
                  <a:pos x="wd2" y="hd2"/>
                </a:cxn>
                <a:cxn ang="5400000">
                  <a:pos x="wd2" y="hd2"/>
                </a:cxn>
                <a:cxn ang="10800000">
                  <a:pos x="wd2" y="hd2"/>
                </a:cxn>
                <a:cxn ang="16200000">
                  <a:pos x="wd2" y="hd2"/>
                </a:cxn>
              </a:cxnLst>
              <a:rect l="0" t="0" r="r" b="b"/>
              <a:pathLst>
                <a:path w="21600" h="21600" extrusionOk="0">
                  <a:moveTo>
                    <a:pt x="2906" y="181"/>
                  </a:moveTo>
                  <a:cubicBezTo>
                    <a:pt x="6896" y="651"/>
                    <a:pt x="10410" y="2135"/>
                    <a:pt x="13402" y="4667"/>
                  </a:cubicBezTo>
                  <a:cubicBezTo>
                    <a:pt x="17089" y="7707"/>
                    <a:pt x="18911" y="11397"/>
                    <a:pt x="18954" y="15739"/>
                  </a:cubicBezTo>
                  <a:cubicBezTo>
                    <a:pt x="21600" y="15739"/>
                    <a:pt x="21600" y="15739"/>
                    <a:pt x="21600" y="15739"/>
                  </a:cubicBezTo>
                  <a:cubicBezTo>
                    <a:pt x="14790" y="21600"/>
                    <a:pt x="14790" y="21600"/>
                    <a:pt x="14790" y="21600"/>
                  </a:cubicBezTo>
                  <a:cubicBezTo>
                    <a:pt x="7981" y="15739"/>
                    <a:pt x="7981" y="15739"/>
                    <a:pt x="7981" y="15739"/>
                  </a:cubicBezTo>
                  <a:cubicBezTo>
                    <a:pt x="10843" y="15739"/>
                    <a:pt x="10843" y="15739"/>
                    <a:pt x="10843" y="15739"/>
                  </a:cubicBezTo>
                  <a:cubicBezTo>
                    <a:pt x="10800" y="13278"/>
                    <a:pt x="9759" y="11180"/>
                    <a:pt x="7677" y="9443"/>
                  </a:cubicBezTo>
                  <a:cubicBezTo>
                    <a:pt x="6202" y="8213"/>
                    <a:pt x="4511" y="7417"/>
                    <a:pt x="2602" y="7019"/>
                  </a:cubicBezTo>
                  <a:cubicBezTo>
                    <a:pt x="1778" y="6874"/>
                    <a:pt x="911" y="6802"/>
                    <a:pt x="43" y="6802"/>
                  </a:cubicBezTo>
                  <a:cubicBezTo>
                    <a:pt x="43" y="6802"/>
                    <a:pt x="0" y="6802"/>
                    <a:pt x="0" y="6802"/>
                  </a:cubicBezTo>
                  <a:cubicBezTo>
                    <a:pt x="0" y="0"/>
                    <a:pt x="0" y="0"/>
                    <a:pt x="0" y="0"/>
                  </a:cubicBezTo>
                  <a:cubicBezTo>
                    <a:pt x="0" y="0"/>
                    <a:pt x="43" y="0"/>
                    <a:pt x="43" y="0"/>
                  </a:cubicBezTo>
                  <a:cubicBezTo>
                    <a:pt x="1041" y="0"/>
                    <a:pt x="1995" y="72"/>
                    <a:pt x="2906" y="181"/>
                  </a:cubicBezTo>
                  <a:close/>
                </a:path>
              </a:pathLst>
            </a:custGeom>
            <a:solidFill>
              <a:schemeClr val="accent1">
                <a:lumMod val="40000"/>
                <a:lumOff val="60000"/>
              </a:schemeClr>
            </a:solidFill>
            <a:ln w="12700" cap="flat">
              <a:noFill/>
              <a:miter lim="400000"/>
            </a:ln>
            <a:effectLst/>
          </p:spPr>
          <p:txBody>
            <a:bodyPr wrap="square" lIns="45719" tIns="45719" rIns="45719" bIns="45719" numCol="1" anchor="t">
              <a:noAutofit/>
            </a:bodyPr>
            <a:lstStyle/>
            <a:p>
              <a:pPr algn="l" defTabSz="2438338">
                <a:defRPr sz="4800">
                  <a:solidFill>
                    <a:srgbClr val="27282D"/>
                  </a:solidFill>
                </a:defRPr>
              </a:pPr>
              <a:endParaRPr dirty="0"/>
            </a:p>
          </p:txBody>
        </p:sp>
        <p:sp>
          <p:nvSpPr>
            <p:cNvPr id="42" name="Shape">
              <a:extLst>
                <a:ext uri="{FF2B5EF4-FFF2-40B4-BE49-F238E27FC236}">
                  <a16:creationId xmlns:a16="http://schemas.microsoft.com/office/drawing/2014/main" id="{4A573D94-4A53-E1B1-DA64-C8FE5112BF0D}"/>
                </a:ext>
              </a:extLst>
            </p:cNvPr>
            <p:cNvSpPr/>
            <p:nvPr/>
          </p:nvSpPr>
          <p:spPr>
            <a:xfrm>
              <a:off x="9767490" y="3810000"/>
              <a:ext cx="1685963" cy="1404969"/>
            </a:xfrm>
            <a:custGeom>
              <a:avLst/>
              <a:gdLst/>
              <a:ahLst/>
              <a:cxnLst>
                <a:cxn ang="0">
                  <a:pos x="wd2" y="hd2"/>
                </a:cxn>
                <a:cxn ang="5400000">
                  <a:pos x="wd2" y="hd2"/>
                </a:cxn>
                <a:cxn ang="10800000">
                  <a:pos x="wd2" y="hd2"/>
                </a:cxn>
                <a:cxn ang="16200000">
                  <a:pos x="wd2" y="hd2"/>
                </a:cxn>
              </a:cxnLst>
              <a:rect l="0" t="0" r="r" b="b"/>
              <a:pathLst>
                <a:path w="21600" h="21600" extrusionOk="0">
                  <a:moveTo>
                    <a:pt x="3485" y="14719"/>
                  </a:moveTo>
                  <a:cubicBezTo>
                    <a:pt x="3485" y="14719"/>
                    <a:pt x="3449" y="14719"/>
                    <a:pt x="3449" y="14719"/>
                  </a:cubicBezTo>
                  <a:cubicBezTo>
                    <a:pt x="3485" y="14719"/>
                    <a:pt x="3485" y="14719"/>
                    <a:pt x="3485" y="14719"/>
                  </a:cubicBezTo>
                  <a:close/>
                  <a:moveTo>
                    <a:pt x="15792" y="0"/>
                  </a:moveTo>
                  <a:cubicBezTo>
                    <a:pt x="21600" y="6837"/>
                    <a:pt x="21600" y="6837"/>
                    <a:pt x="21600" y="6837"/>
                  </a:cubicBezTo>
                  <a:cubicBezTo>
                    <a:pt x="15792" y="13674"/>
                    <a:pt x="15792" y="13674"/>
                    <a:pt x="15792" y="13674"/>
                  </a:cubicBezTo>
                  <a:cubicBezTo>
                    <a:pt x="15792" y="10844"/>
                    <a:pt x="15792" y="10844"/>
                    <a:pt x="15792" y="10844"/>
                  </a:cubicBezTo>
                  <a:cubicBezTo>
                    <a:pt x="13323" y="10844"/>
                    <a:pt x="11217" y="11889"/>
                    <a:pt x="9439" y="14023"/>
                  </a:cubicBezTo>
                  <a:cubicBezTo>
                    <a:pt x="8241" y="15503"/>
                    <a:pt x="7406" y="17158"/>
                    <a:pt x="7043" y="19031"/>
                  </a:cubicBezTo>
                  <a:cubicBezTo>
                    <a:pt x="6897" y="19858"/>
                    <a:pt x="6789" y="20685"/>
                    <a:pt x="6789" y="21600"/>
                  </a:cubicBezTo>
                  <a:cubicBezTo>
                    <a:pt x="0" y="21600"/>
                    <a:pt x="0" y="21600"/>
                    <a:pt x="0" y="21600"/>
                  </a:cubicBezTo>
                  <a:cubicBezTo>
                    <a:pt x="0" y="20598"/>
                    <a:pt x="73" y="19640"/>
                    <a:pt x="182" y="18682"/>
                  </a:cubicBezTo>
                  <a:cubicBezTo>
                    <a:pt x="653" y="14719"/>
                    <a:pt x="2142" y="11235"/>
                    <a:pt x="4647" y="8274"/>
                  </a:cubicBezTo>
                  <a:cubicBezTo>
                    <a:pt x="7732" y="4529"/>
                    <a:pt x="11435" y="2700"/>
                    <a:pt x="15792" y="2656"/>
                  </a:cubicBezTo>
                  <a:lnTo>
                    <a:pt x="15792" y="0"/>
                  </a:lnTo>
                  <a:close/>
                </a:path>
              </a:pathLst>
            </a:custGeom>
            <a:solidFill>
              <a:schemeClr val="accent1"/>
            </a:solidFill>
            <a:ln w="12700" cap="flat">
              <a:noFill/>
              <a:miter lim="400000"/>
            </a:ln>
            <a:effectLst/>
          </p:spPr>
          <p:txBody>
            <a:bodyPr wrap="square" lIns="45719" tIns="45719" rIns="45719" bIns="45719" numCol="1" anchor="t">
              <a:noAutofit/>
            </a:bodyPr>
            <a:lstStyle/>
            <a:p>
              <a:pPr algn="l" defTabSz="2438338">
                <a:defRPr sz="4800">
                  <a:solidFill>
                    <a:srgbClr val="27282D"/>
                  </a:solidFill>
                </a:defRPr>
              </a:pPr>
              <a:endParaRPr dirty="0"/>
            </a:p>
          </p:txBody>
        </p:sp>
        <p:sp>
          <p:nvSpPr>
            <p:cNvPr id="43" name="Shape">
              <a:extLst>
                <a:ext uri="{FF2B5EF4-FFF2-40B4-BE49-F238E27FC236}">
                  <a16:creationId xmlns:a16="http://schemas.microsoft.com/office/drawing/2014/main" id="{26FCC720-30F4-3BFB-833D-4310B3B594CC}"/>
                </a:ext>
              </a:extLst>
            </p:cNvPr>
            <p:cNvSpPr/>
            <p:nvPr/>
          </p:nvSpPr>
          <p:spPr>
            <a:xfrm>
              <a:off x="9600547" y="4777689"/>
              <a:ext cx="886028" cy="542857"/>
            </a:xfrm>
            <a:custGeom>
              <a:avLst/>
              <a:gdLst/>
              <a:ahLst/>
              <a:cxnLst>
                <a:cxn ang="0">
                  <a:pos x="wd2" y="hd2"/>
                </a:cxn>
                <a:cxn ang="5400000">
                  <a:pos x="wd2" y="hd2"/>
                </a:cxn>
                <a:cxn ang="10800000">
                  <a:pos x="wd2" y="hd2"/>
                </a:cxn>
                <a:cxn ang="16200000">
                  <a:pos x="wd2" y="hd2"/>
                </a:cxn>
              </a:cxnLst>
              <a:rect l="0" t="0" r="r" b="b"/>
              <a:pathLst>
                <a:path w="21600" h="21600" extrusionOk="0">
                  <a:moveTo>
                    <a:pt x="17252" y="21600"/>
                  </a:moveTo>
                  <a:cubicBezTo>
                    <a:pt x="4279" y="21600"/>
                    <a:pt x="4279" y="21600"/>
                    <a:pt x="4279" y="21600"/>
                  </a:cubicBezTo>
                  <a:cubicBezTo>
                    <a:pt x="4210" y="20475"/>
                    <a:pt x="4210" y="19237"/>
                    <a:pt x="4210" y="18000"/>
                  </a:cubicBezTo>
                  <a:cubicBezTo>
                    <a:pt x="4210" y="17887"/>
                    <a:pt x="4210" y="17775"/>
                    <a:pt x="4210" y="17775"/>
                  </a:cubicBezTo>
                  <a:cubicBezTo>
                    <a:pt x="0" y="17775"/>
                    <a:pt x="0" y="17775"/>
                    <a:pt x="0" y="17775"/>
                  </a:cubicBezTo>
                  <a:cubicBezTo>
                    <a:pt x="10835" y="0"/>
                    <a:pt x="10835" y="0"/>
                    <a:pt x="10835" y="0"/>
                  </a:cubicBezTo>
                  <a:cubicBezTo>
                    <a:pt x="21600" y="17775"/>
                    <a:pt x="21600" y="17775"/>
                    <a:pt x="21600" y="17775"/>
                  </a:cubicBezTo>
                  <a:cubicBezTo>
                    <a:pt x="17114" y="17775"/>
                    <a:pt x="17114" y="17775"/>
                    <a:pt x="17114" y="17775"/>
                  </a:cubicBezTo>
                  <a:cubicBezTo>
                    <a:pt x="17114" y="17775"/>
                    <a:pt x="17114" y="17887"/>
                    <a:pt x="17114" y="18000"/>
                  </a:cubicBezTo>
                  <a:cubicBezTo>
                    <a:pt x="17114" y="19237"/>
                    <a:pt x="17183" y="20475"/>
                    <a:pt x="17252" y="21600"/>
                  </a:cubicBezTo>
                  <a:close/>
                </a:path>
              </a:pathLst>
            </a:custGeom>
            <a:solidFill>
              <a:schemeClr val="accent1">
                <a:lumMod val="75000"/>
              </a:schemeClr>
            </a:solidFill>
            <a:ln w="12700" cap="flat">
              <a:noFill/>
              <a:miter lim="400000"/>
            </a:ln>
            <a:effectLst/>
          </p:spPr>
          <p:txBody>
            <a:bodyPr wrap="square" lIns="45719" tIns="45719" rIns="45719" bIns="45719" numCol="1" anchor="t">
              <a:noAutofit/>
            </a:bodyPr>
            <a:lstStyle/>
            <a:p>
              <a:pPr algn="l" defTabSz="2438338">
                <a:defRPr sz="4800">
                  <a:solidFill>
                    <a:srgbClr val="27282D"/>
                  </a:solidFill>
                </a:defRPr>
              </a:pPr>
              <a:endParaRPr dirty="0"/>
            </a:p>
          </p:txBody>
        </p:sp>
      </p:grpSp>
      <p:sp>
        <p:nvSpPr>
          <p:cNvPr id="44" name="Text Placeholder 9">
            <a:extLst>
              <a:ext uri="{FF2B5EF4-FFF2-40B4-BE49-F238E27FC236}">
                <a16:creationId xmlns:a16="http://schemas.microsoft.com/office/drawing/2014/main" id="{EEEDB5B5-74CD-4EF4-939B-2D1EF9AA4EAF}"/>
              </a:ext>
            </a:extLst>
          </p:cNvPr>
          <p:cNvSpPr>
            <a:spLocks noGrp="1"/>
          </p:cNvSpPr>
          <p:nvPr>
            <p:ph type="body" sz="quarter" idx="28" hasCustomPrompt="1"/>
          </p:nvPr>
        </p:nvSpPr>
        <p:spPr>
          <a:xfrm>
            <a:off x="6937254" y="1306104"/>
            <a:ext cx="4055945" cy="362822"/>
          </a:xfrm>
          <a:prstGeom prst="rect">
            <a:avLst/>
          </a:prstGeom>
        </p:spPr>
        <p:txBody>
          <a:bodyPr anchor="t"/>
          <a:lstStyle>
            <a:lvl1pPr marL="0" indent="0" algn="ctr">
              <a:lnSpc>
                <a:spcPct val="100000"/>
              </a:lnSpc>
              <a:buNone/>
              <a:defRPr sz="1400" b="1">
                <a:solidFill>
                  <a:schemeClr val="bg1"/>
                </a:solidFill>
                <a:latin typeface="BrownStd" panose="00010500010101010101" pitchFamily="50" charset="0"/>
              </a:defRPr>
            </a:lvl1pPr>
          </a:lstStyle>
          <a:p>
            <a:pPr lvl="0"/>
            <a:r>
              <a:rPr lang="en-US" dirty="0"/>
              <a:t>Graph Chart Headline</a:t>
            </a:r>
          </a:p>
        </p:txBody>
      </p:sp>
    </p:spTree>
    <p:extLst>
      <p:ext uri="{BB962C8B-B14F-4D97-AF65-F5344CB8AC3E}">
        <p14:creationId xmlns:p14="http://schemas.microsoft.com/office/powerpoint/2010/main" val="3704038270"/>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ycle Chart_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4" name="Picture 3" descr="A black and white logo&#10;&#10;Description automatically generated">
            <a:extLst>
              <a:ext uri="{FF2B5EF4-FFF2-40B4-BE49-F238E27FC236}">
                <a16:creationId xmlns:a16="http://schemas.microsoft.com/office/drawing/2014/main" id="{CCFC20F4-0CB4-DB1B-7127-0D0E1E7C59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5" name="Text Placeholder 9">
            <a:extLst>
              <a:ext uri="{FF2B5EF4-FFF2-40B4-BE49-F238E27FC236}">
                <a16:creationId xmlns:a16="http://schemas.microsoft.com/office/drawing/2014/main" id="{28F5ECB4-CBA8-A248-2768-1F7DDBE2549F}"/>
              </a:ext>
            </a:extLst>
          </p:cNvPr>
          <p:cNvSpPr>
            <a:spLocks noGrp="1"/>
          </p:cNvSpPr>
          <p:nvPr>
            <p:ph type="body" sz="quarter" idx="10" hasCustomPrompt="1"/>
          </p:nvPr>
        </p:nvSpPr>
        <p:spPr>
          <a:xfrm>
            <a:off x="611282" y="1295400"/>
            <a:ext cx="5459318" cy="2089369"/>
          </a:xfrm>
          <a:prstGeom prst="rect">
            <a:avLst/>
          </a:prstGeom>
        </p:spPr>
        <p:txBody>
          <a:bodyPr anchor="t"/>
          <a:lstStyle>
            <a:lvl1pPr marL="0" indent="0" algn="l">
              <a:lnSpc>
                <a:spcPct val="100000"/>
              </a:lnSpc>
              <a:buNone/>
              <a:defRPr sz="4500">
                <a:solidFill>
                  <a:schemeClr val="tx1"/>
                </a:solidFill>
                <a:latin typeface="BrownStd" panose="00010500010101010101" pitchFamily="50" charset="0"/>
              </a:defRPr>
            </a:lvl1pPr>
          </a:lstStyle>
          <a:p>
            <a:pPr lvl="0"/>
            <a:r>
              <a:rPr lang="en-US" dirty="0"/>
              <a:t>Cycle Chart Headline Text in Three Lines</a:t>
            </a:r>
          </a:p>
        </p:txBody>
      </p:sp>
      <p:sp>
        <p:nvSpPr>
          <p:cNvPr id="6" name="Text Placeholder 9">
            <a:extLst>
              <a:ext uri="{FF2B5EF4-FFF2-40B4-BE49-F238E27FC236}">
                <a16:creationId xmlns:a16="http://schemas.microsoft.com/office/drawing/2014/main" id="{82837867-62CC-9166-43DE-3BB98CB20F34}"/>
              </a:ext>
            </a:extLst>
          </p:cNvPr>
          <p:cNvSpPr>
            <a:spLocks noGrp="1"/>
          </p:cNvSpPr>
          <p:nvPr>
            <p:ph type="body" sz="quarter" idx="18" hasCustomPrompt="1"/>
          </p:nvPr>
        </p:nvSpPr>
        <p:spPr>
          <a:xfrm>
            <a:off x="609600" y="692416"/>
            <a:ext cx="47176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Headline Text</a:t>
            </a:r>
          </a:p>
        </p:txBody>
      </p:sp>
      <p:sp>
        <p:nvSpPr>
          <p:cNvPr id="17" name="Text Placeholder 9">
            <a:extLst>
              <a:ext uri="{FF2B5EF4-FFF2-40B4-BE49-F238E27FC236}">
                <a16:creationId xmlns:a16="http://schemas.microsoft.com/office/drawing/2014/main" id="{7DF0A734-5EDC-8D2E-03A0-ED9807C884BD}"/>
              </a:ext>
            </a:extLst>
          </p:cNvPr>
          <p:cNvSpPr>
            <a:spLocks noGrp="1"/>
          </p:cNvSpPr>
          <p:nvPr>
            <p:ph type="body" sz="quarter" idx="21" hasCustomPrompt="1"/>
          </p:nvPr>
        </p:nvSpPr>
        <p:spPr>
          <a:xfrm>
            <a:off x="609600" y="3647239"/>
            <a:ext cx="4741968" cy="1145511"/>
          </a:xfrm>
          <a:prstGeom prst="rect">
            <a:avLst/>
          </a:prstGeom>
        </p:spPr>
        <p:txBody>
          <a:bodyPr anchor="t"/>
          <a:lstStyle>
            <a:lvl1pPr marL="0" indent="0" algn="l">
              <a:lnSpc>
                <a:spcPct val="100000"/>
              </a:lnSpc>
              <a:buNone/>
              <a:defRPr sz="1800">
                <a:solidFill>
                  <a:schemeClr val="bg1">
                    <a:lumMod val="50000"/>
                  </a:schemeClr>
                </a:solidFill>
                <a:latin typeface="BrownStd" panose="00010500010101010101" pitchFamily="50" charset="0"/>
              </a:defRPr>
            </a:lvl1pPr>
          </a:lstStyle>
          <a:p>
            <a:pPr lvl="0"/>
            <a:r>
              <a:rPr lang="en-US" dirty="0"/>
              <a:t>Supporting secondary statement to support the cycle and process.</a:t>
            </a:r>
          </a:p>
        </p:txBody>
      </p:sp>
      <p:pic>
        <p:nvPicPr>
          <p:cNvPr id="2" name="Picture 1">
            <a:extLst>
              <a:ext uri="{FF2B5EF4-FFF2-40B4-BE49-F238E27FC236}">
                <a16:creationId xmlns:a16="http://schemas.microsoft.com/office/drawing/2014/main" id="{4885F21F-FDA1-EE0F-20D4-8027279E062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3" name="Text Placeholder 9">
            <a:extLst>
              <a:ext uri="{FF2B5EF4-FFF2-40B4-BE49-F238E27FC236}">
                <a16:creationId xmlns:a16="http://schemas.microsoft.com/office/drawing/2014/main" id="{110E5EB1-7540-BD25-0112-24DE4BA453C1}"/>
              </a:ext>
            </a:extLst>
          </p:cNvPr>
          <p:cNvSpPr>
            <a:spLocks noGrp="1"/>
          </p:cNvSpPr>
          <p:nvPr>
            <p:ph type="body" sz="quarter" idx="23" hasCustomPrompt="1"/>
          </p:nvPr>
        </p:nvSpPr>
        <p:spPr>
          <a:xfrm>
            <a:off x="6652973" y="1703118"/>
            <a:ext cx="1171117" cy="659082"/>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No.1 Topic</a:t>
            </a:r>
          </a:p>
        </p:txBody>
      </p:sp>
      <p:sp>
        <p:nvSpPr>
          <p:cNvPr id="7" name="Text Placeholder 9">
            <a:extLst>
              <a:ext uri="{FF2B5EF4-FFF2-40B4-BE49-F238E27FC236}">
                <a16:creationId xmlns:a16="http://schemas.microsoft.com/office/drawing/2014/main" id="{8387B3F5-FBDA-CD4E-CA03-2A1F32C8C2CC}"/>
              </a:ext>
            </a:extLst>
          </p:cNvPr>
          <p:cNvSpPr>
            <a:spLocks noGrp="1"/>
          </p:cNvSpPr>
          <p:nvPr>
            <p:ph type="body" sz="quarter" idx="24" hasCustomPrompt="1"/>
          </p:nvPr>
        </p:nvSpPr>
        <p:spPr>
          <a:xfrm>
            <a:off x="10066144" y="1703118"/>
            <a:ext cx="1171117" cy="659082"/>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No.2 Topic</a:t>
            </a:r>
          </a:p>
        </p:txBody>
      </p:sp>
      <p:sp>
        <p:nvSpPr>
          <p:cNvPr id="8" name="Text Placeholder 9">
            <a:extLst>
              <a:ext uri="{FF2B5EF4-FFF2-40B4-BE49-F238E27FC236}">
                <a16:creationId xmlns:a16="http://schemas.microsoft.com/office/drawing/2014/main" id="{6FC03E5F-BD98-262D-6BA8-19BDDEBCA6E5}"/>
              </a:ext>
            </a:extLst>
          </p:cNvPr>
          <p:cNvSpPr>
            <a:spLocks noGrp="1"/>
          </p:cNvSpPr>
          <p:nvPr>
            <p:ph type="body" sz="quarter" idx="25" hasCustomPrompt="1"/>
          </p:nvPr>
        </p:nvSpPr>
        <p:spPr>
          <a:xfrm>
            <a:off x="6652972" y="5268780"/>
            <a:ext cx="1171117" cy="659082"/>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No.3 Topic</a:t>
            </a:r>
          </a:p>
        </p:txBody>
      </p:sp>
      <p:sp>
        <p:nvSpPr>
          <p:cNvPr id="10" name="Text Placeholder 9">
            <a:extLst>
              <a:ext uri="{FF2B5EF4-FFF2-40B4-BE49-F238E27FC236}">
                <a16:creationId xmlns:a16="http://schemas.microsoft.com/office/drawing/2014/main" id="{71376044-DE6A-F1B2-4364-73B4BCC5A99B}"/>
              </a:ext>
            </a:extLst>
          </p:cNvPr>
          <p:cNvSpPr>
            <a:spLocks noGrp="1"/>
          </p:cNvSpPr>
          <p:nvPr>
            <p:ph type="body" sz="quarter" idx="26" hasCustomPrompt="1"/>
          </p:nvPr>
        </p:nvSpPr>
        <p:spPr>
          <a:xfrm>
            <a:off x="10066144" y="5268669"/>
            <a:ext cx="1171117" cy="659082"/>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No.4 Topic</a:t>
            </a:r>
          </a:p>
        </p:txBody>
      </p:sp>
      <p:grpSp>
        <p:nvGrpSpPr>
          <p:cNvPr id="11" name="Group 10">
            <a:extLst>
              <a:ext uri="{FF2B5EF4-FFF2-40B4-BE49-F238E27FC236}">
                <a16:creationId xmlns:a16="http://schemas.microsoft.com/office/drawing/2014/main" id="{1662663A-1E9D-1C6A-B888-46993AC9A472}"/>
              </a:ext>
            </a:extLst>
          </p:cNvPr>
          <p:cNvGrpSpPr/>
          <p:nvPr userDrawn="1"/>
        </p:nvGrpSpPr>
        <p:grpSpPr>
          <a:xfrm>
            <a:off x="7016469" y="1887741"/>
            <a:ext cx="3865170" cy="3870734"/>
            <a:chOff x="9600547" y="3810000"/>
            <a:chExt cx="2809482" cy="2813526"/>
          </a:xfrm>
        </p:grpSpPr>
        <p:sp>
          <p:nvSpPr>
            <p:cNvPr id="15" name="Shape">
              <a:extLst>
                <a:ext uri="{FF2B5EF4-FFF2-40B4-BE49-F238E27FC236}">
                  <a16:creationId xmlns:a16="http://schemas.microsoft.com/office/drawing/2014/main" id="{BDEFCEE7-E74C-1301-9DD8-3B972FE86067}"/>
                </a:ext>
              </a:extLst>
            </p:cNvPr>
            <p:cNvSpPr/>
            <p:nvPr/>
          </p:nvSpPr>
          <p:spPr>
            <a:xfrm>
              <a:off x="9601200" y="4777689"/>
              <a:ext cx="1404969" cy="1685964"/>
            </a:xfrm>
            <a:custGeom>
              <a:avLst/>
              <a:gdLst/>
              <a:ahLst/>
              <a:cxnLst>
                <a:cxn ang="0">
                  <a:pos x="wd2" y="hd2"/>
                </a:cxn>
                <a:cxn ang="5400000">
                  <a:pos x="wd2" y="hd2"/>
                </a:cxn>
                <a:cxn ang="10800000">
                  <a:pos x="wd2" y="hd2"/>
                </a:cxn>
                <a:cxn ang="16200000">
                  <a:pos x="wd2" y="hd2"/>
                </a:cxn>
              </a:cxnLst>
              <a:rect l="0" t="0" r="r" b="b"/>
              <a:pathLst>
                <a:path w="21600" h="21600" extrusionOk="0">
                  <a:moveTo>
                    <a:pt x="10800" y="5736"/>
                  </a:moveTo>
                  <a:cubicBezTo>
                    <a:pt x="10800" y="5736"/>
                    <a:pt x="10800" y="5772"/>
                    <a:pt x="10800" y="5808"/>
                  </a:cubicBezTo>
                  <a:cubicBezTo>
                    <a:pt x="10800" y="6208"/>
                    <a:pt x="10844" y="6607"/>
                    <a:pt x="10887" y="6970"/>
                  </a:cubicBezTo>
                  <a:cubicBezTo>
                    <a:pt x="11192" y="8967"/>
                    <a:pt x="12237" y="10709"/>
                    <a:pt x="13979" y="12161"/>
                  </a:cubicBezTo>
                  <a:cubicBezTo>
                    <a:pt x="15460" y="13396"/>
                    <a:pt x="17115" y="14194"/>
                    <a:pt x="19031" y="14557"/>
                  </a:cubicBezTo>
                  <a:cubicBezTo>
                    <a:pt x="19858" y="14739"/>
                    <a:pt x="20685" y="14811"/>
                    <a:pt x="21600" y="14811"/>
                  </a:cubicBezTo>
                  <a:cubicBezTo>
                    <a:pt x="21600" y="21600"/>
                    <a:pt x="21600" y="21600"/>
                    <a:pt x="21600" y="21600"/>
                  </a:cubicBezTo>
                  <a:cubicBezTo>
                    <a:pt x="20642" y="21600"/>
                    <a:pt x="19684" y="21564"/>
                    <a:pt x="18726" y="21455"/>
                  </a:cubicBezTo>
                  <a:cubicBezTo>
                    <a:pt x="14719" y="20983"/>
                    <a:pt x="11235" y="19494"/>
                    <a:pt x="8231" y="16990"/>
                  </a:cubicBezTo>
                  <a:cubicBezTo>
                    <a:pt x="4877" y="14158"/>
                    <a:pt x="3005" y="10854"/>
                    <a:pt x="2700" y="6970"/>
                  </a:cubicBezTo>
                  <a:cubicBezTo>
                    <a:pt x="2656" y="6607"/>
                    <a:pt x="2656" y="6208"/>
                    <a:pt x="2656" y="5808"/>
                  </a:cubicBezTo>
                  <a:cubicBezTo>
                    <a:pt x="2656" y="5772"/>
                    <a:pt x="2656" y="5736"/>
                    <a:pt x="2656" y="5736"/>
                  </a:cubicBezTo>
                  <a:cubicBezTo>
                    <a:pt x="0" y="5736"/>
                    <a:pt x="0" y="5736"/>
                    <a:pt x="0" y="5736"/>
                  </a:cubicBezTo>
                  <a:cubicBezTo>
                    <a:pt x="6837" y="0"/>
                    <a:pt x="6837" y="0"/>
                    <a:pt x="6837" y="0"/>
                  </a:cubicBezTo>
                  <a:cubicBezTo>
                    <a:pt x="13631" y="5736"/>
                    <a:pt x="13631" y="5736"/>
                    <a:pt x="13631" y="5736"/>
                  </a:cubicBezTo>
                  <a:lnTo>
                    <a:pt x="10800" y="5736"/>
                  </a:lnTo>
                  <a:close/>
                </a:path>
              </a:pathLst>
            </a:custGeom>
            <a:solidFill>
              <a:schemeClr val="accent1">
                <a:lumMod val="75000"/>
              </a:schemeClr>
            </a:solidFill>
            <a:ln w="12700" cap="flat">
              <a:noFill/>
              <a:miter lim="400000"/>
            </a:ln>
            <a:effectLst/>
          </p:spPr>
          <p:txBody>
            <a:bodyPr wrap="square" lIns="45719" tIns="45719" rIns="45719" bIns="45719" numCol="1" anchor="t">
              <a:noAutofit/>
            </a:bodyPr>
            <a:lstStyle/>
            <a:p>
              <a:pPr algn="l" defTabSz="2438338">
                <a:defRPr sz="4800">
                  <a:solidFill>
                    <a:srgbClr val="27282D"/>
                  </a:solidFill>
                </a:defRPr>
              </a:pPr>
              <a:endParaRPr dirty="0"/>
            </a:p>
          </p:txBody>
        </p:sp>
        <p:sp>
          <p:nvSpPr>
            <p:cNvPr id="16" name="Shape">
              <a:extLst>
                <a:ext uri="{FF2B5EF4-FFF2-40B4-BE49-F238E27FC236}">
                  <a16:creationId xmlns:a16="http://schemas.microsoft.com/office/drawing/2014/main" id="{79724C6E-2FDF-A68C-A029-F13BC4213605}"/>
                </a:ext>
              </a:extLst>
            </p:cNvPr>
            <p:cNvSpPr/>
            <p:nvPr/>
          </p:nvSpPr>
          <p:spPr>
            <a:xfrm>
              <a:off x="10547099" y="5214969"/>
              <a:ext cx="1690747" cy="1408557"/>
            </a:xfrm>
            <a:custGeom>
              <a:avLst/>
              <a:gdLst/>
              <a:ahLst/>
              <a:cxnLst>
                <a:cxn ang="0">
                  <a:pos x="wd2" y="hd2"/>
                </a:cxn>
                <a:cxn ang="5400000">
                  <a:pos x="wd2" y="hd2"/>
                </a:cxn>
                <a:cxn ang="10800000">
                  <a:pos x="wd2" y="hd2"/>
                </a:cxn>
                <a:cxn ang="16200000">
                  <a:pos x="wd2" y="hd2"/>
                </a:cxn>
              </a:cxnLst>
              <a:rect l="0" t="0" r="r" b="b"/>
              <a:pathLst>
                <a:path w="21600" h="21600" extrusionOk="0">
                  <a:moveTo>
                    <a:pt x="14581" y="2651"/>
                  </a:moveTo>
                  <a:cubicBezTo>
                    <a:pt x="14762" y="1825"/>
                    <a:pt x="14834" y="956"/>
                    <a:pt x="14834" y="87"/>
                  </a:cubicBezTo>
                  <a:cubicBezTo>
                    <a:pt x="14834" y="43"/>
                    <a:pt x="14834" y="0"/>
                    <a:pt x="14834" y="0"/>
                  </a:cubicBezTo>
                  <a:cubicBezTo>
                    <a:pt x="21600" y="0"/>
                    <a:pt x="21600" y="0"/>
                    <a:pt x="21600" y="0"/>
                  </a:cubicBezTo>
                  <a:cubicBezTo>
                    <a:pt x="21600" y="0"/>
                    <a:pt x="21600" y="43"/>
                    <a:pt x="21600" y="87"/>
                  </a:cubicBezTo>
                  <a:cubicBezTo>
                    <a:pt x="21600" y="1043"/>
                    <a:pt x="21528" y="1999"/>
                    <a:pt x="21419" y="2955"/>
                  </a:cubicBezTo>
                  <a:cubicBezTo>
                    <a:pt x="20949" y="6954"/>
                    <a:pt x="19465" y="10474"/>
                    <a:pt x="16969" y="13473"/>
                  </a:cubicBezTo>
                  <a:cubicBezTo>
                    <a:pt x="13893" y="17167"/>
                    <a:pt x="10167" y="18992"/>
                    <a:pt x="5825" y="18992"/>
                  </a:cubicBezTo>
                  <a:cubicBezTo>
                    <a:pt x="5825" y="18992"/>
                    <a:pt x="5789" y="18992"/>
                    <a:pt x="5789" y="18992"/>
                  </a:cubicBezTo>
                  <a:cubicBezTo>
                    <a:pt x="5789" y="21600"/>
                    <a:pt x="5789" y="21600"/>
                    <a:pt x="5789" y="21600"/>
                  </a:cubicBezTo>
                  <a:cubicBezTo>
                    <a:pt x="0" y="14820"/>
                    <a:pt x="0" y="14820"/>
                    <a:pt x="0" y="14820"/>
                  </a:cubicBezTo>
                  <a:cubicBezTo>
                    <a:pt x="5789" y="8040"/>
                    <a:pt x="5789" y="8040"/>
                    <a:pt x="5789" y="8040"/>
                  </a:cubicBezTo>
                  <a:cubicBezTo>
                    <a:pt x="5789" y="10865"/>
                    <a:pt x="5789" y="10865"/>
                    <a:pt x="5789" y="10865"/>
                  </a:cubicBezTo>
                  <a:cubicBezTo>
                    <a:pt x="5789" y="10865"/>
                    <a:pt x="5825" y="10865"/>
                    <a:pt x="5825" y="10865"/>
                  </a:cubicBezTo>
                  <a:cubicBezTo>
                    <a:pt x="8322" y="10865"/>
                    <a:pt x="10420" y="9822"/>
                    <a:pt x="12193" y="7693"/>
                  </a:cubicBezTo>
                  <a:cubicBezTo>
                    <a:pt x="13423" y="6215"/>
                    <a:pt x="14219" y="4520"/>
                    <a:pt x="14581" y="2651"/>
                  </a:cubicBezTo>
                  <a:close/>
                </a:path>
              </a:pathLst>
            </a:custGeom>
            <a:solidFill>
              <a:schemeClr val="accent1">
                <a:lumMod val="20000"/>
                <a:lumOff val="80000"/>
              </a:schemeClr>
            </a:solidFill>
            <a:ln w="12700" cap="flat">
              <a:noFill/>
              <a:miter lim="400000"/>
            </a:ln>
            <a:effectLst/>
          </p:spPr>
          <p:txBody>
            <a:bodyPr wrap="square" lIns="45719" tIns="45719" rIns="45719" bIns="45719" numCol="1" anchor="t">
              <a:noAutofit/>
            </a:bodyPr>
            <a:lstStyle/>
            <a:p>
              <a:pPr algn="l" defTabSz="2438338">
                <a:defRPr sz="4800">
                  <a:solidFill>
                    <a:srgbClr val="27282D"/>
                  </a:solidFill>
                </a:defRPr>
              </a:pPr>
              <a:endParaRPr dirty="0"/>
            </a:p>
          </p:txBody>
        </p:sp>
        <p:sp>
          <p:nvSpPr>
            <p:cNvPr id="18" name="Shape">
              <a:extLst>
                <a:ext uri="{FF2B5EF4-FFF2-40B4-BE49-F238E27FC236}">
                  <a16:creationId xmlns:a16="http://schemas.microsoft.com/office/drawing/2014/main" id="{A22F13CD-A8D9-9269-E05E-A26702079EA0}"/>
                </a:ext>
              </a:extLst>
            </p:cNvPr>
            <p:cNvSpPr/>
            <p:nvPr/>
          </p:nvSpPr>
          <p:spPr>
            <a:xfrm>
              <a:off x="11000276" y="3982183"/>
              <a:ext cx="1409753" cy="1691942"/>
            </a:xfrm>
            <a:custGeom>
              <a:avLst/>
              <a:gdLst/>
              <a:ahLst/>
              <a:cxnLst>
                <a:cxn ang="0">
                  <a:pos x="wd2" y="hd2"/>
                </a:cxn>
                <a:cxn ang="5400000">
                  <a:pos x="wd2" y="hd2"/>
                </a:cxn>
                <a:cxn ang="10800000">
                  <a:pos x="wd2" y="hd2"/>
                </a:cxn>
                <a:cxn ang="16200000">
                  <a:pos x="wd2" y="hd2"/>
                </a:cxn>
              </a:cxnLst>
              <a:rect l="0" t="0" r="r" b="b"/>
              <a:pathLst>
                <a:path w="21600" h="21600" extrusionOk="0">
                  <a:moveTo>
                    <a:pt x="2906" y="181"/>
                  </a:moveTo>
                  <a:cubicBezTo>
                    <a:pt x="6896" y="651"/>
                    <a:pt x="10410" y="2135"/>
                    <a:pt x="13402" y="4667"/>
                  </a:cubicBezTo>
                  <a:cubicBezTo>
                    <a:pt x="17089" y="7707"/>
                    <a:pt x="18911" y="11397"/>
                    <a:pt x="18954" y="15739"/>
                  </a:cubicBezTo>
                  <a:cubicBezTo>
                    <a:pt x="21600" y="15739"/>
                    <a:pt x="21600" y="15739"/>
                    <a:pt x="21600" y="15739"/>
                  </a:cubicBezTo>
                  <a:cubicBezTo>
                    <a:pt x="14790" y="21600"/>
                    <a:pt x="14790" y="21600"/>
                    <a:pt x="14790" y="21600"/>
                  </a:cubicBezTo>
                  <a:cubicBezTo>
                    <a:pt x="7981" y="15739"/>
                    <a:pt x="7981" y="15739"/>
                    <a:pt x="7981" y="15739"/>
                  </a:cubicBezTo>
                  <a:cubicBezTo>
                    <a:pt x="10843" y="15739"/>
                    <a:pt x="10843" y="15739"/>
                    <a:pt x="10843" y="15739"/>
                  </a:cubicBezTo>
                  <a:cubicBezTo>
                    <a:pt x="10800" y="13278"/>
                    <a:pt x="9759" y="11180"/>
                    <a:pt x="7677" y="9443"/>
                  </a:cubicBezTo>
                  <a:cubicBezTo>
                    <a:pt x="6202" y="8213"/>
                    <a:pt x="4511" y="7417"/>
                    <a:pt x="2602" y="7019"/>
                  </a:cubicBezTo>
                  <a:cubicBezTo>
                    <a:pt x="1778" y="6874"/>
                    <a:pt x="911" y="6802"/>
                    <a:pt x="43" y="6802"/>
                  </a:cubicBezTo>
                  <a:cubicBezTo>
                    <a:pt x="43" y="6802"/>
                    <a:pt x="0" y="6802"/>
                    <a:pt x="0" y="6802"/>
                  </a:cubicBezTo>
                  <a:cubicBezTo>
                    <a:pt x="0" y="0"/>
                    <a:pt x="0" y="0"/>
                    <a:pt x="0" y="0"/>
                  </a:cubicBezTo>
                  <a:cubicBezTo>
                    <a:pt x="0" y="0"/>
                    <a:pt x="43" y="0"/>
                    <a:pt x="43" y="0"/>
                  </a:cubicBezTo>
                  <a:cubicBezTo>
                    <a:pt x="1041" y="0"/>
                    <a:pt x="1995" y="72"/>
                    <a:pt x="2906" y="181"/>
                  </a:cubicBezTo>
                  <a:close/>
                </a:path>
              </a:pathLst>
            </a:custGeom>
            <a:solidFill>
              <a:schemeClr val="accent1">
                <a:lumMod val="40000"/>
                <a:lumOff val="60000"/>
              </a:schemeClr>
            </a:solidFill>
            <a:ln w="12700" cap="flat">
              <a:noFill/>
              <a:miter lim="400000"/>
            </a:ln>
            <a:effectLst/>
          </p:spPr>
          <p:txBody>
            <a:bodyPr wrap="square" lIns="45719" tIns="45719" rIns="45719" bIns="45719" numCol="1" anchor="t">
              <a:noAutofit/>
            </a:bodyPr>
            <a:lstStyle/>
            <a:p>
              <a:pPr algn="l" defTabSz="2438338">
                <a:defRPr sz="4800">
                  <a:solidFill>
                    <a:srgbClr val="27282D"/>
                  </a:solidFill>
                </a:defRPr>
              </a:pPr>
              <a:endParaRPr dirty="0"/>
            </a:p>
          </p:txBody>
        </p:sp>
        <p:sp>
          <p:nvSpPr>
            <p:cNvPr id="19" name="Shape">
              <a:extLst>
                <a:ext uri="{FF2B5EF4-FFF2-40B4-BE49-F238E27FC236}">
                  <a16:creationId xmlns:a16="http://schemas.microsoft.com/office/drawing/2014/main" id="{9FA53128-7CB6-B1E3-90E1-B2002C453629}"/>
                </a:ext>
              </a:extLst>
            </p:cNvPr>
            <p:cNvSpPr/>
            <p:nvPr/>
          </p:nvSpPr>
          <p:spPr>
            <a:xfrm>
              <a:off x="9767490" y="3810000"/>
              <a:ext cx="1685963" cy="1404969"/>
            </a:xfrm>
            <a:custGeom>
              <a:avLst/>
              <a:gdLst/>
              <a:ahLst/>
              <a:cxnLst>
                <a:cxn ang="0">
                  <a:pos x="wd2" y="hd2"/>
                </a:cxn>
                <a:cxn ang="5400000">
                  <a:pos x="wd2" y="hd2"/>
                </a:cxn>
                <a:cxn ang="10800000">
                  <a:pos x="wd2" y="hd2"/>
                </a:cxn>
                <a:cxn ang="16200000">
                  <a:pos x="wd2" y="hd2"/>
                </a:cxn>
              </a:cxnLst>
              <a:rect l="0" t="0" r="r" b="b"/>
              <a:pathLst>
                <a:path w="21600" h="21600" extrusionOk="0">
                  <a:moveTo>
                    <a:pt x="3485" y="14719"/>
                  </a:moveTo>
                  <a:cubicBezTo>
                    <a:pt x="3485" y="14719"/>
                    <a:pt x="3449" y="14719"/>
                    <a:pt x="3449" y="14719"/>
                  </a:cubicBezTo>
                  <a:cubicBezTo>
                    <a:pt x="3485" y="14719"/>
                    <a:pt x="3485" y="14719"/>
                    <a:pt x="3485" y="14719"/>
                  </a:cubicBezTo>
                  <a:close/>
                  <a:moveTo>
                    <a:pt x="15792" y="0"/>
                  </a:moveTo>
                  <a:cubicBezTo>
                    <a:pt x="21600" y="6837"/>
                    <a:pt x="21600" y="6837"/>
                    <a:pt x="21600" y="6837"/>
                  </a:cubicBezTo>
                  <a:cubicBezTo>
                    <a:pt x="15792" y="13674"/>
                    <a:pt x="15792" y="13674"/>
                    <a:pt x="15792" y="13674"/>
                  </a:cubicBezTo>
                  <a:cubicBezTo>
                    <a:pt x="15792" y="10844"/>
                    <a:pt x="15792" y="10844"/>
                    <a:pt x="15792" y="10844"/>
                  </a:cubicBezTo>
                  <a:cubicBezTo>
                    <a:pt x="13323" y="10844"/>
                    <a:pt x="11217" y="11889"/>
                    <a:pt x="9439" y="14023"/>
                  </a:cubicBezTo>
                  <a:cubicBezTo>
                    <a:pt x="8241" y="15503"/>
                    <a:pt x="7406" y="17158"/>
                    <a:pt x="7043" y="19031"/>
                  </a:cubicBezTo>
                  <a:cubicBezTo>
                    <a:pt x="6897" y="19858"/>
                    <a:pt x="6789" y="20685"/>
                    <a:pt x="6789" y="21600"/>
                  </a:cubicBezTo>
                  <a:cubicBezTo>
                    <a:pt x="0" y="21600"/>
                    <a:pt x="0" y="21600"/>
                    <a:pt x="0" y="21600"/>
                  </a:cubicBezTo>
                  <a:cubicBezTo>
                    <a:pt x="0" y="20598"/>
                    <a:pt x="73" y="19640"/>
                    <a:pt x="182" y="18682"/>
                  </a:cubicBezTo>
                  <a:cubicBezTo>
                    <a:pt x="653" y="14719"/>
                    <a:pt x="2142" y="11235"/>
                    <a:pt x="4647" y="8274"/>
                  </a:cubicBezTo>
                  <a:cubicBezTo>
                    <a:pt x="7732" y="4529"/>
                    <a:pt x="11435" y="2700"/>
                    <a:pt x="15792" y="2656"/>
                  </a:cubicBezTo>
                  <a:lnTo>
                    <a:pt x="15792" y="0"/>
                  </a:lnTo>
                  <a:close/>
                </a:path>
              </a:pathLst>
            </a:custGeom>
            <a:solidFill>
              <a:schemeClr val="accent1"/>
            </a:solidFill>
            <a:ln w="12700" cap="flat">
              <a:noFill/>
              <a:miter lim="400000"/>
            </a:ln>
            <a:effectLst/>
          </p:spPr>
          <p:txBody>
            <a:bodyPr wrap="square" lIns="45719" tIns="45719" rIns="45719" bIns="45719" numCol="1" anchor="t">
              <a:noAutofit/>
            </a:bodyPr>
            <a:lstStyle/>
            <a:p>
              <a:pPr algn="l" defTabSz="2438338">
                <a:defRPr sz="4800">
                  <a:solidFill>
                    <a:srgbClr val="27282D"/>
                  </a:solidFill>
                </a:defRPr>
              </a:pPr>
              <a:endParaRPr dirty="0"/>
            </a:p>
          </p:txBody>
        </p:sp>
        <p:sp>
          <p:nvSpPr>
            <p:cNvPr id="20" name="Shape">
              <a:extLst>
                <a:ext uri="{FF2B5EF4-FFF2-40B4-BE49-F238E27FC236}">
                  <a16:creationId xmlns:a16="http://schemas.microsoft.com/office/drawing/2014/main" id="{E50FA475-D638-23ED-CACA-6F28DB0C4344}"/>
                </a:ext>
              </a:extLst>
            </p:cNvPr>
            <p:cNvSpPr/>
            <p:nvPr/>
          </p:nvSpPr>
          <p:spPr>
            <a:xfrm>
              <a:off x="9600547" y="4777689"/>
              <a:ext cx="886028" cy="542857"/>
            </a:xfrm>
            <a:custGeom>
              <a:avLst/>
              <a:gdLst/>
              <a:ahLst/>
              <a:cxnLst>
                <a:cxn ang="0">
                  <a:pos x="wd2" y="hd2"/>
                </a:cxn>
                <a:cxn ang="5400000">
                  <a:pos x="wd2" y="hd2"/>
                </a:cxn>
                <a:cxn ang="10800000">
                  <a:pos x="wd2" y="hd2"/>
                </a:cxn>
                <a:cxn ang="16200000">
                  <a:pos x="wd2" y="hd2"/>
                </a:cxn>
              </a:cxnLst>
              <a:rect l="0" t="0" r="r" b="b"/>
              <a:pathLst>
                <a:path w="21600" h="21600" extrusionOk="0">
                  <a:moveTo>
                    <a:pt x="17252" y="21600"/>
                  </a:moveTo>
                  <a:cubicBezTo>
                    <a:pt x="4279" y="21600"/>
                    <a:pt x="4279" y="21600"/>
                    <a:pt x="4279" y="21600"/>
                  </a:cubicBezTo>
                  <a:cubicBezTo>
                    <a:pt x="4210" y="20475"/>
                    <a:pt x="4210" y="19237"/>
                    <a:pt x="4210" y="18000"/>
                  </a:cubicBezTo>
                  <a:cubicBezTo>
                    <a:pt x="4210" y="17887"/>
                    <a:pt x="4210" y="17775"/>
                    <a:pt x="4210" y="17775"/>
                  </a:cubicBezTo>
                  <a:cubicBezTo>
                    <a:pt x="0" y="17775"/>
                    <a:pt x="0" y="17775"/>
                    <a:pt x="0" y="17775"/>
                  </a:cubicBezTo>
                  <a:cubicBezTo>
                    <a:pt x="10835" y="0"/>
                    <a:pt x="10835" y="0"/>
                    <a:pt x="10835" y="0"/>
                  </a:cubicBezTo>
                  <a:cubicBezTo>
                    <a:pt x="21600" y="17775"/>
                    <a:pt x="21600" y="17775"/>
                    <a:pt x="21600" y="17775"/>
                  </a:cubicBezTo>
                  <a:cubicBezTo>
                    <a:pt x="17114" y="17775"/>
                    <a:pt x="17114" y="17775"/>
                    <a:pt x="17114" y="17775"/>
                  </a:cubicBezTo>
                  <a:cubicBezTo>
                    <a:pt x="17114" y="17775"/>
                    <a:pt x="17114" y="17887"/>
                    <a:pt x="17114" y="18000"/>
                  </a:cubicBezTo>
                  <a:cubicBezTo>
                    <a:pt x="17114" y="19237"/>
                    <a:pt x="17183" y="20475"/>
                    <a:pt x="17252" y="21600"/>
                  </a:cubicBezTo>
                  <a:close/>
                </a:path>
              </a:pathLst>
            </a:custGeom>
            <a:solidFill>
              <a:schemeClr val="accent1">
                <a:lumMod val="75000"/>
              </a:schemeClr>
            </a:solidFill>
            <a:ln w="12700" cap="flat">
              <a:noFill/>
              <a:miter lim="400000"/>
            </a:ln>
            <a:effectLst/>
          </p:spPr>
          <p:txBody>
            <a:bodyPr wrap="square" lIns="45719" tIns="45719" rIns="45719" bIns="45719" numCol="1" anchor="t">
              <a:noAutofit/>
            </a:bodyPr>
            <a:lstStyle/>
            <a:p>
              <a:pPr algn="l" defTabSz="2438338">
                <a:defRPr sz="4800">
                  <a:solidFill>
                    <a:srgbClr val="27282D"/>
                  </a:solidFill>
                </a:defRPr>
              </a:pPr>
              <a:endParaRPr dirty="0"/>
            </a:p>
          </p:txBody>
        </p:sp>
      </p:grpSp>
      <p:sp>
        <p:nvSpPr>
          <p:cNvPr id="21" name="Text Placeholder 9">
            <a:extLst>
              <a:ext uri="{FF2B5EF4-FFF2-40B4-BE49-F238E27FC236}">
                <a16:creationId xmlns:a16="http://schemas.microsoft.com/office/drawing/2014/main" id="{8BC67C10-42D7-740A-944A-FAEE83D787E0}"/>
              </a:ext>
            </a:extLst>
          </p:cNvPr>
          <p:cNvSpPr>
            <a:spLocks noGrp="1"/>
          </p:cNvSpPr>
          <p:nvPr>
            <p:ph type="body" sz="quarter" idx="28" hasCustomPrompt="1"/>
          </p:nvPr>
        </p:nvSpPr>
        <p:spPr>
          <a:xfrm>
            <a:off x="6937254" y="1306104"/>
            <a:ext cx="4055945" cy="362822"/>
          </a:xfrm>
          <a:prstGeom prst="rect">
            <a:avLst/>
          </a:prstGeom>
        </p:spPr>
        <p:txBody>
          <a:bodyPr anchor="t"/>
          <a:lstStyle>
            <a:lvl1pPr marL="0" indent="0" algn="ctr">
              <a:lnSpc>
                <a:spcPct val="100000"/>
              </a:lnSpc>
              <a:buNone/>
              <a:defRPr sz="1400" b="1">
                <a:solidFill>
                  <a:schemeClr val="tx1"/>
                </a:solidFill>
                <a:latin typeface="BrownStd" panose="00010500010101010101" pitchFamily="50" charset="0"/>
              </a:defRPr>
            </a:lvl1pPr>
          </a:lstStyle>
          <a:p>
            <a:pPr lvl="0"/>
            <a:r>
              <a:rPr lang="en-US" dirty="0"/>
              <a:t>Graph Chart Headline</a:t>
            </a:r>
          </a:p>
        </p:txBody>
      </p:sp>
    </p:spTree>
    <p:extLst>
      <p:ext uri="{BB962C8B-B14F-4D97-AF65-F5344CB8AC3E}">
        <p14:creationId xmlns:p14="http://schemas.microsoft.com/office/powerpoint/2010/main" val="51162523"/>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1_Cycle Chart_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C99307-6670-9E01-AF78-D0026D6C1F6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16209" y="-4354"/>
            <a:ext cx="12192000" cy="6858000"/>
          </a:xfrm>
          <a:prstGeom prst="rect">
            <a:avLst/>
          </a:prstGeom>
        </p:spPr>
      </p:pic>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4" name="Picture 3" descr="A black and white logo&#10;&#10;Description automatically generated">
            <a:extLst>
              <a:ext uri="{FF2B5EF4-FFF2-40B4-BE49-F238E27FC236}">
                <a16:creationId xmlns:a16="http://schemas.microsoft.com/office/drawing/2014/main" id="{CCFC20F4-0CB4-DB1B-7127-0D0E1E7C59E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21" name="Text Placeholder 9">
            <a:extLst>
              <a:ext uri="{FF2B5EF4-FFF2-40B4-BE49-F238E27FC236}">
                <a16:creationId xmlns:a16="http://schemas.microsoft.com/office/drawing/2014/main" id="{A5BB9371-37A9-52EB-03A4-AA4B6384F0F6}"/>
              </a:ext>
            </a:extLst>
          </p:cNvPr>
          <p:cNvSpPr>
            <a:spLocks noGrp="1"/>
          </p:cNvSpPr>
          <p:nvPr>
            <p:ph type="body" sz="quarter" idx="10" hasCustomPrompt="1"/>
          </p:nvPr>
        </p:nvSpPr>
        <p:spPr>
          <a:xfrm>
            <a:off x="611282" y="1295400"/>
            <a:ext cx="5928616" cy="2089369"/>
          </a:xfrm>
          <a:prstGeom prst="rect">
            <a:avLst/>
          </a:prstGeom>
        </p:spPr>
        <p:txBody>
          <a:bodyPr anchor="t"/>
          <a:lstStyle>
            <a:lvl1pPr marL="0" indent="0" algn="l">
              <a:lnSpc>
                <a:spcPct val="100000"/>
              </a:lnSpc>
              <a:buNone/>
              <a:defRPr sz="4500">
                <a:solidFill>
                  <a:schemeClr val="bg1"/>
                </a:solidFill>
                <a:latin typeface="BrownStd" panose="00010500010101010101" pitchFamily="50" charset="0"/>
              </a:defRPr>
            </a:lvl1pPr>
          </a:lstStyle>
          <a:p>
            <a:pPr lvl="0"/>
            <a:r>
              <a:rPr lang="en-US" dirty="0"/>
              <a:t>Circular Slider Graphics Title in Three Lines</a:t>
            </a:r>
          </a:p>
        </p:txBody>
      </p:sp>
      <p:sp>
        <p:nvSpPr>
          <p:cNvPr id="22" name="Text Placeholder 9">
            <a:extLst>
              <a:ext uri="{FF2B5EF4-FFF2-40B4-BE49-F238E27FC236}">
                <a16:creationId xmlns:a16="http://schemas.microsoft.com/office/drawing/2014/main" id="{4FB7EAE7-5665-1480-DC68-67C4F3EB6F50}"/>
              </a:ext>
            </a:extLst>
          </p:cNvPr>
          <p:cNvSpPr>
            <a:spLocks noGrp="1"/>
          </p:cNvSpPr>
          <p:nvPr>
            <p:ph type="body" sz="quarter" idx="19" hasCustomPrompt="1"/>
          </p:nvPr>
        </p:nvSpPr>
        <p:spPr>
          <a:xfrm>
            <a:off x="609600" y="692416"/>
            <a:ext cx="47176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Text</a:t>
            </a:r>
          </a:p>
        </p:txBody>
      </p:sp>
      <p:sp>
        <p:nvSpPr>
          <p:cNvPr id="23" name="Text Placeholder 9">
            <a:extLst>
              <a:ext uri="{FF2B5EF4-FFF2-40B4-BE49-F238E27FC236}">
                <a16:creationId xmlns:a16="http://schemas.microsoft.com/office/drawing/2014/main" id="{93001633-3F1E-1AB9-47F5-601260A8A9E1}"/>
              </a:ext>
            </a:extLst>
          </p:cNvPr>
          <p:cNvSpPr>
            <a:spLocks noGrp="1"/>
          </p:cNvSpPr>
          <p:nvPr>
            <p:ph type="body" sz="quarter" idx="21" hasCustomPrompt="1"/>
          </p:nvPr>
        </p:nvSpPr>
        <p:spPr>
          <a:xfrm>
            <a:off x="7047083" y="1328196"/>
            <a:ext cx="4741968" cy="1262604"/>
          </a:xfrm>
          <a:prstGeom prst="rect">
            <a:avLst/>
          </a:prstGeom>
        </p:spPr>
        <p:txBody>
          <a:bodyPr anchor="ctr"/>
          <a:lstStyle>
            <a:lvl1pPr marL="0" indent="0" algn="l">
              <a:lnSpc>
                <a:spcPct val="100000"/>
              </a:lnSpc>
              <a:buNone/>
              <a:defRPr sz="1800">
                <a:solidFill>
                  <a:schemeClr val="bg1">
                    <a:lumMod val="75000"/>
                  </a:schemeClr>
                </a:solidFill>
                <a:latin typeface="BrownStd" panose="00010500010101010101" pitchFamily="50" charset="0"/>
              </a:defRPr>
            </a:lvl1pPr>
          </a:lstStyle>
          <a:p>
            <a:pPr lvl="0"/>
            <a:r>
              <a:rPr lang="en-US" dirty="0"/>
              <a:t>Supporting secondary statement to support the cycle and process.</a:t>
            </a:r>
          </a:p>
        </p:txBody>
      </p:sp>
      <p:sp>
        <p:nvSpPr>
          <p:cNvPr id="24" name="Text Placeholder 9">
            <a:extLst>
              <a:ext uri="{FF2B5EF4-FFF2-40B4-BE49-F238E27FC236}">
                <a16:creationId xmlns:a16="http://schemas.microsoft.com/office/drawing/2014/main" id="{758F7B35-1BDF-4EDA-76C0-0977FC22659D}"/>
              </a:ext>
            </a:extLst>
          </p:cNvPr>
          <p:cNvSpPr>
            <a:spLocks noGrp="1"/>
          </p:cNvSpPr>
          <p:nvPr>
            <p:ph type="body" sz="quarter" idx="22" hasCustomPrompt="1"/>
          </p:nvPr>
        </p:nvSpPr>
        <p:spPr>
          <a:xfrm>
            <a:off x="3379374" y="5665518"/>
            <a:ext cx="1552667" cy="659082"/>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No.1 Topic</a:t>
            </a:r>
          </a:p>
        </p:txBody>
      </p:sp>
      <p:sp>
        <p:nvSpPr>
          <p:cNvPr id="25" name="Text Placeholder 9">
            <a:extLst>
              <a:ext uri="{FF2B5EF4-FFF2-40B4-BE49-F238E27FC236}">
                <a16:creationId xmlns:a16="http://schemas.microsoft.com/office/drawing/2014/main" id="{FE9C6CC1-157A-5FD3-8076-D8EF7832D612}"/>
              </a:ext>
            </a:extLst>
          </p:cNvPr>
          <p:cNvSpPr>
            <a:spLocks noGrp="1"/>
          </p:cNvSpPr>
          <p:nvPr>
            <p:ph type="body" sz="quarter" idx="23" hasCustomPrompt="1"/>
          </p:nvPr>
        </p:nvSpPr>
        <p:spPr>
          <a:xfrm>
            <a:off x="7241229" y="5665518"/>
            <a:ext cx="1552666" cy="659082"/>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No.3 Topic</a:t>
            </a:r>
          </a:p>
        </p:txBody>
      </p:sp>
      <p:sp>
        <p:nvSpPr>
          <p:cNvPr id="26" name="Text Placeholder 9">
            <a:extLst>
              <a:ext uri="{FF2B5EF4-FFF2-40B4-BE49-F238E27FC236}">
                <a16:creationId xmlns:a16="http://schemas.microsoft.com/office/drawing/2014/main" id="{892405C2-C804-BCD1-9912-D37526C24327}"/>
              </a:ext>
            </a:extLst>
          </p:cNvPr>
          <p:cNvSpPr>
            <a:spLocks noGrp="1"/>
          </p:cNvSpPr>
          <p:nvPr>
            <p:ph type="body" sz="quarter" idx="24" hasCustomPrompt="1"/>
          </p:nvPr>
        </p:nvSpPr>
        <p:spPr>
          <a:xfrm>
            <a:off x="5301996" y="5665518"/>
            <a:ext cx="1552666" cy="659082"/>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No.2 Topic</a:t>
            </a:r>
          </a:p>
        </p:txBody>
      </p:sp>
      <p:cxnSp>
        <p:nvCxnSpPr>
          <p:cNvPr id="40" name="Straight Connector 39">
            <a:extLst>
              <a:ext uri="{FF2B5EF4-FFF2-40B4-BE49-F238E27FC236}">
                <a16:creationId xmlns:a16="http://schemas.microsoft.com/office/drawing/2014/main" id="{4F98F158-DF9E-E6D8-3C10-B1B659A84EA4}"/>
              </a:ext>
            </a:extLst>
          </p:cNvPr>
          <p:cNvCxnSpPr>
            <a:cxnSpLocks/>
          </p:cNvCxnSpPr>
          <p:nvPr userDrawn="1"/>
        </p:nvCxnSpPr>
        <p:spPr>
          <a:xfrm>
            <a:off x="6808006" y="1295400"/>
            <a:ext cx="0" cy="1295400"/>
          </a:xfrm>
          <a:prstGeom prst="line">
            <a:avLst/>
          </a:prstGeom>
          <a:ln w="22225">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43" name="Text Placeholder 9">
            <a:extLst>
              <a:ext uri="{FF2B5EF4-FFF2-40B4-BE49-F238E27FC236}">
                <a16:creationId xmlns:a16="http://schemas.microsoft.com/office/drawing/2014/main" id="{E3A46392-337F-8346-D42B-05842D6702AC}"/>
              </a:ext>
            </a:extLst>
          </p:cNvPr>
          <p:cNvSpPr>
            <a:spLocks noGrp="1"/>
          </p:cNvSpPr>
          <p:nvPr>
            <p:ph type="body" sz="quarter" idx="25" hasCustomPrompt="1"/>
          </p:nvPr>
        </p:nvSpPr>
        <p:spPr>
          <a:xfrm>
            <a:off x="3562552" y="4370118"/>
            <a:ext cx="1171117" cy="659082"/>
          </a:xfrm>
          <a:prstGeom prst="rect">
            <a:avLst/>
          </a:prstGeom>
        </p:spPr>
        <p:txBody>
          <a:bodyPr anchor="ctr"/>
          <a:lstStyle>
            <a:lvl1pPr marL="0" indent="0" algn="ctr">
              <a:lnSpc>
                <a:spcPct val="100000"/>
              </a:lnSpc>
              <a:buNone/>
              <a:defRPr sz="1800" b="1">
                <a:solidFill>
                  <a:schemeClr val="accent1"/>
                </a:solidFill>
                <a:latin typeface="BrownStd" panose="00010500010101010101" pitchFamily="50" charset="0"/>
              </a:defRPr>
            </a:lvl1pPr>
          </a:lstStyle>
          <a:p>
            <a:pPr lvl="0"/>
            <a:r>
              <a:rPr lang="en-US" dirty="0"/>
              <a:t>45%</a:t>
            </a:r>
          </a:p>
        </p:txBody>
      </p:sp>
      <p:sp>
        <p:nvSpPr>
          <p:cNvPr id="44" name="Text Placeholder 9">
            <a:extLst>
              <a:ext uri="{FF2B5EF4-FFF2-40B4-BE49-F238E27FC236}">
                <a16:creationId xmlns:a16="http://schemas.microsoft.com/office/drawing/2014/main" id="{D33782B2-26EF-11F3-10A9-957C36AC7492}"/>
              </a:ext>
            </a:extLst>
          </p:cNvPr>
          <p:cNvSpPr>
            <a:spLocks noGrp="1"/>
          </p:cNvSpPr>
          <p:nvPr>
            <p:ph type="body" sz="quarter" idx="26" hasCustomPrompt="1"/>
          </p:nvPr>
        </p:nvSpPr>
        <p:spPr>
          <a:xfrm>
            <a:off x="7480574" y="4370118"/>
            <a:ext cx="1171117" cy="659082"/>
          </a:xfrm>
          <a:prstGeom prst="rect">
            <a:avLst/>
          </a:prstGeom>
        </p:spPr>
        <p:txBody>
          <a:bodyPr anchor="ctr"/>
          <a:lstStyle>
            <a:lvl1pPr marL="0" indent="0" algn="ctr">
              <a:lnSpc>
                <a:spcPct val="100000"/>
              </a:lnSpc>
              <a:buNone/>
              <a:defRPr sz="1800" b="1">
                <a:solidFill>
                  <a:schemeClr val="accent1">
                    <a:lumMod val="60000"/>
                    <a:lumOff val="40000"/>
                  </a:schemeClr>
                </a:solidFill>
                <a:latin typeface="BrownStd" panose="00010500010101010101" pitchFamily="50" charset="0"/>
              </a:defRPr>
            </a:lvl1pPr>
          </a:lstStyle>
          <a:p>
            <a:pPr lvl="0"/>
            <a:r>
              <a:rPr lang="en-US" dirty="0"/>
              <a:t>75%</a:t>
            </a:r>
          </a:p>
        </p:txBody>
      </p:sp>
      <p:sp>
        <p:nvSpPr>
          <p:cNvPr id="45" name="Text Placeholder 9">
            <a:extLst>
              <a:ext uri="{FF2B5EF4-FFF2-40B4-BE49-F238E27FC236}">
                <a16:creationId xmlns:a16="http://schemas.microsoft.com/office/drawing/2014/main" id="{8BCAEF53-ECF3-6DBA-206E-574F76D0C4FC}"/>
              </a:ext>
            </a:extLst>
          </p:cNvPr>
          <p:cNvSpPr>
            <a:spLocks noGrp="1"/>
          </p:cNvSpPr>
          <p:nvPr>
            <p:ph type="body" sz="quarter" idx="27" hasCustomPrompt="1"/>
          </p:nvPr>
        </p:nvSpPr>
        <p:spPr>
          <a:xfrm>
            <a:off x="5524707" y="4370118"/>
            <a:ext cx="1171117" cy="659082"/>
          </a:xfrm>
          <a:prstGeom prst="rect">
            <a:avLst/>
          </a:prstGeom>
        </p:spPr>
        <p:txBody>
          <a:bodyPr anchor="ctr"/>
          <a:lstStyle>
            <a:lvl1pPr marL="0" indent="0" algn="ctr">
              <a:lnSpc>
                <a:spcPct val="100000"/>
              </a:lnSpc>
              <a:buNone/>
              <a:defRPr sz="1800" b="1">
                <a:solidFill>
                  <a:schemeClr val="accent1">
                    <a:lumMod val="20000"/>
                    <a:lumOff val="80000"/>
                  </a:schemeClr>
                </a:solidFill>
                <a:latin typeface="BrownStd" panose="00010500010101010101" pitchFamily="50" charset="0"/>
              </a:defRPr>
            </a:lvl1pPr>
          </a:lstStyle>
          <a:p>
            <a:pPr lvl="0"/>
            <a:r>
              <a:rPr lang="en-US" dirty="0"/>
              <a:t>33%</a:t>
            </a:r>
          </a:p>
        </p:txBody>
      </p:sp>
      <p:sp>
        <p:nvSpPr>
          <p:cNvPr id="46" name="Text Placeholder 9">
            <a:extLst>
              <a:ext uri="{FF2B5EF4-FFF2-40B4-BE49-F238E27FC236}">
                <a16:creationId xmlns:a16="http://schemas.microsoft.com/office/drawing/2014/main" id="{CFAC22E8-42AA-2408-622D-CC9BAF04F24B}"/>
              </a:ext>
            </a:extLst>
          </p:cNvPr>
          <p:cNvSpPr>
            <a:spLocks noGrp="1"/>
          </p:cNvSpPr>
          <p:nvPr>
            <p:ph type="body" sz="quarter" idx="28" hasCustomPrompt="1"/>
          </p:nvPr>
        </p:nvSpPr>
        <p:spPr>
          <a:xfrm>
            <a:off x="4129060" y="3459492"/>
            <a:ext cx="4055945" cy="362822"/>
          </a:xfrm>
          <a:prstGeom prst="rect">
            <a:avLst/>
          </a:prstGeom>
        </p:spPr>
        <p:txBody>
          <a:bodyPr anchor="t"/>
          <a:lstStyle>
            <a:lvl1pPr marL="0" indent="0" algn="ctr">
              <a:lnSpc>
                <a:spcPct val="100000"/>
              </a:lnSpc>
              <a:buNone/>
              <a:defRPr sz="1400" b="1">
                <a:solidFill>
                  <a:schemeClr val="bg1"/>
                </a:solidFill>
                <a:latin typeface="BrownStd" panose="00010500010101010101" pitchFamily="50" charset="0"/>
              </a:defRPr>
            </a:lvl1pPr>
          </a:lstStyle>
          <a:p>
            <a:pPr lvl="0"/>
            <a:r>
              <a:rPr lang="en-US" dirty="0"/>
              <a:t>Graph Chart Headline</a:t>
            </a:r>
          </a:p>
        </p:txBody>
      </p:sp>
    </p:spTree>
    <p:extLst>
      <p:ext uri="{BB962C8B-B14F-4D97-AF65-F5344CB8AC3E}">
        <p14:creationId xmlns:p14="http://schemas.microsoft.com/office/powerpoint/2010/main" val="2194813108"/>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 Orange">
    <p:bg>
      <p:bgPr>
        <a:solidFill>
          <a:schemeClr val="accent5"/>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8938" y="705096"/>
            <a:ext cx="6850252" cy="1739900"/>
          </a:xfrm>
          <a:prstGeom prst="rect">
            <a:avLst/>
          </a:prstGeom>
        </p:spPr>
        <p:txBody>
          <a:bodyPr anchor="t"/>
          <a:lstStyle>
            <a:lvl1pPr marL="0" indent="0">
              <a:buNone/>
              <a:defRPr sz="6000">
                <a:solidFill>
                  <a:schemeClr val="tx1"/>
                </a:solidFill>
                <a:latin typeface="BrownStd" panose="00010500010101010101" pitchFamily="50" charset="0"/>
              </a:defRPr>
            </a:lvl1pPr>
          </a:lstStyle>
          <a:p>
            <a:pPr lvl="0"/>
            <a:r>
              <a:rPr lang="en-US" dirty="0"/>
              <a:t>Presentation title in two lines</a:t>
            </a:r>
          </a:p>
        </p:txBody>
      </p: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2" name="Text Placeholder 15">
            <a:extLst>
              <a:ext uri="{FF2B5EF4-FFF2-40B4-BE49-F238E27FC236}">
                <a16:creationId xmlns:a16="http://schemas.microsoft.com/office/drawing/2014/main" id="{7E53590F-B824-B20E-E3B9-0616A75246AB}"/>
              </a:ext>
            </a:extLst>
          </p:cNvPr>
          <p:cNvSpPr>
            <a:spLocks noGrp="1"/>
          </p:cNvSpPr>
          <p:nvPr>
            <p:ph type="body" sz="quarter" idx="11" hasCustomPrompt="1"/>
          </p:nvPr>
        </p:nvSpPr>
        <p:spPr>
          <a:xfrm>
            <a:off x="628938" y="2504119"/>
            <a:ext cx="6850251" cy="1130300"/>
          </a:xfrm>
          <a:prstGeom prst="rect">
            <a:avLst/>
          </a:prstGeom>
        </p:spPr>
        <p:txBody>
          <a:bodyPr/>
          <a:lstStyle>
            <a:lvl1pPr marL="0" indent="0">
              <a:buNone/>
              <a:defRPr sz="1800" b="0">
                <a:solidFill>
                  <a:schemeClr val="accent5">
                    <a:lumMod val="20000"/>
                    <a:lumOff val="80000"/>
                  </a:schemeClr>
                </a:solidFill>
              </a:defRPr>
            </a:lvl1pPr>
          </a:lstStyle>
          <a:p>
            <a:pPr lvl="0"/>
            <a:r>
              <a:rPr lang="en-US" dirty="0"/>
              <a:t>Subtitle Text</a:t>
            </a:r>
          </a:p>
        </p:txBody>
      </p:sp>
      <p:pic>
        <p:nvPicPr>
          <p:cNvPr id="5" name="Picture 4" descr="A black and white logo&#10;&#10;Description automatically generated">
            <a:extLst>
              <a:ext uri="{FF2B5EF4-FFF2-40B4-BE49-F238E27FC236}">
                <a16:creationId xmlns:a16="http://schemas.microsoft.com/office/drawing/2014/main" id="{D0B946F9-026F-44D2-468C-C2EFE13039C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1274573919"/>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_Cycle Chart_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4" name="Picture 3" descr="A black and white logo&#10;&#10;Description automatically generated">
            <a:extLst>
              <a:ext uri="{FF2B5EF4-FFF2-40B4-BE49-F238E27FC236}">
                <a16:creationId xmlns:a16="http://schemas.microsoft.com/office/drawing/2014/main" id="{CCFC20F4-0CB4-DB1B-7127-0D0E1E7C59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 Placeholder 9">
            <a:extLst>
              <a:ext uri="{FF2B5EF4-FFF2-40B4-BE49-F238E27FC236}">
                <a16:creationId xmlns:a16="http://schemas.microsoft.com/office/drawing/2014/main" id="{82837867-62CC-9166-43DE-3BB98CB20F34}"/>
              </a:ext>
            </a:extLst>
          </p:cNvPr>
          <p:cNvSpPr>
            <a:spLocks noGrp="1"/>
          </p:cNvSpPr>
          <p:nvPr>
            <p:ph type="body" sz="quarter" idx="18" hasCustomPrompt="1"/>
          </p:nvPr>
        </p:nvSpPr>
        <p:spPr>
          <a:xfrm>
            <a:off x="609600" y="692416"/>
            <a:ext cx="47176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Headline Text</a:t>
            </a:r>
          </a:p>
        </p:txBody>
      </p:sp>
      <p:pic>
        <p:nvPicPr>
          <p:cNvPr id="2" name="Picture 1">
            <a:extLst>
              <a:ext uri="{FF2B5EF4-FFF2-40B4-BE49-F238E27FC236}">
                <a16:creationId xmlns:a16="http://schemas.microsoft.com/office/drawing/2014/main" id="{4885F21F-FDA1-EE0F-20D4-8027279E062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21" name="Text Placeholder 9">
            <a:extLst>
              <a:ext uri="{FF2B5EF4-FFF2-40B4-BE49-F238E27FC236}">
                <a16:creationId xmlns:a16="http://schemas.microsoft.com/office/drawing/2014/main" id="{5EE7E85D-59E8-A3A0-B386-EA2178803D74}"/>
              </a:ext>
            </a:extLst>
          </p:cNvPr>
          <p:cNvSpPr>
            <a:spLocks noGrp="1"/>
          </p:cNvSpPr>
          <p:nvPr>
            <p:ph type="body" sz="quarter" idx="10" hasCustomPrompt="1"/>
          </p:nvPr>
        </p:nvSpPr>
        <p:spPr>
          <a:xfrm>
            <a:off x="611282" y="1295400"/>
            <a:ext cx="5928616" cy="2089369"/>
          </a:xfrm>
          <a:prstGeom prst="rect">
            <a:avLst/>
          </a:prstGeom>
        </p:spPr>
        <p:txBody>
          <a:bodyPr anchor="t"/>
          <a:lstStyle>
            <a:lvl1pPr marL="0" indent="0" algn="l">
              <a:lnSpc>
                <a:spcPct val="100000"/>
              </a:lnSpc>
              <a:buNone/>
              <a:defRPr sz="4500">
                <a:solidFill>
                  <a:schemeClr val="tx1"/>
                </a:solidFill>
                <a:latin typeface="BrownStd" panose="00010500010101010101" pitchFamily="50" charset="0"/>
              </a:defRPr>
            </a:lvl1pPr>
          </a:lstStyle>
          <a:p>
            <a:pPr lvl="0"/>
            <a:r>
              <a:rPr lang="en-US" dirty="0"/>
              <a:t>Circular Slider Graphics Title in Three Lines</a:t>
            </a:r>
          </a:p>
        </p:txBody>
      </p:sp>
      <p:sp>
        <p:nvSpPr>
          <p:cNvPr id="22" name="Text Placeholder 9">
            <a:extLst>
              <a:ext uri="{FF2B5EF4-FFF2-40B4-BE49-F238E27FC236}">
                <a16:creationId xmlns:a16="http://schemas.microsoft.com/office/drawing/2014/main" id="{7BDC0113-B5EA-F48C-A2A2-AB1276B38DF6}"/>
              </a:ext>
            </a:extLst>
          </p:cNvPr>
          <p:cNvSpPr>
            <a:spLocks noGrp="1"/>
          </p:cNvSpPr>
          <p:nvPr>
            <p:ph type="body" sz="quarter" idx="21" hasCustomPrompt="1"/>
          </p:nvPr>
        </p:nvSpPr>
        <p:spPr>
          <a:xfrm>
            <a:off x="7047083" y="1328196"/>
            <a:ext cx="4741968" cy="1262604"/>
          </a:xfrm>
          <a:prstGeom prst="rect">
            <a:avLst/>
          </a:prstGeom>
        </p:spPr>
        <p:txBody>
          <a:bodyPr anchor="ctr"/>
          <a:lstStyle>
            <a:lvl1pPr marL="0" indent="0" algn="l">
              <a:lnSpc>
                <a:spcPct val="100000"/>
              </a:lnSpc>
              <a:buNone/>
              <a:defRPr sz="1800">
                <a:solidFill>
                  <a:schemeClr val="bg1">
                    <a:lumMod val="50000"/>
                  </a:schemeClr>
                </a:solidFill>
                <a:latin typeface="BrownStd" panose="00010500010101010101" pitchFamily="50" charset="0"/>
              </a:defRPr>
            </a:lvl1pPr>
          </a:lstStyle>
          <a:p>
            <a:pPr lvl="0"/>
            <a:r>
              <a:rPr lang="en-US" dirty="0"/>
              <a:t>Supporting secondary statement to support the cycle and process.</a:t>
            </a:r>
          </a:p>
        </p:txBody>
      </p:sp>
      <p:sp>
        <p:nvSpPr>
          <p:cNvPr id="23" name="Text Placeholder 9">
            <a:extLst>
              <a:ext uri="{FF2B5EF4-FFF2-40B4-BE49-F238E27FC236}">
                <a16:creationId xmlns:a16="http://schemas.microsoft.com/office/drawing/2014/main" id="{C66EF9FF-2914-BB2E-6A0F-C4E9E9BCF118}"/>
              </a:ext>
            </a:extLst>
          </p:cNvPr>
          <p:cNvSpPr>
            <a:spLocks noGrp="1"/>
          </p:cNvSpPr>
          <p:nvPr>
            <p:ph type="body" sz="quarter" idx="22" hasCustomPrompt="1"/>
          </p:nvPr>
        </p:nvSpPr>
        <p:spPr>
          <a:xfrm>
            <a:off x="3379374" y="5665518"/>
            <a:ext cx="1552667" cy="659082"/>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No.1 Topic</a:t>
            </a:r>
          </a:p>
        </p:txBody>
      </p:sp>
      <p:sp>
        <p:nvSpPr>
          <p:cNvPr id="24" name="Text Placeholder 9">
            <a:extLst>
              <a:ext uri="{FF2B5EF4-FFF2-40B4-BE49-F238E27FC236}">
                <a16:creationId xmlns:a16="http://schemas.microsoft.com/office/drawing/2014/main" id="{AB5D2715-B3D6-65A1-2A69-C7228560738D}"/>
              </a:ext>
            </a:extLst>
          </p:cNvPr>
          <p:cNvSpPr>
            <a:spLocks noGrp="1"/>
          </p:cNvSpPr>
          <p:nvPr>
            <p:ph type="body" sz="quarter" idx="23" hasCustomPrompt="1"/>
          </p:nvPr>
        </p:nvSpPr>
        <p:spPr>
          <a:xfrm>
            <a:off x="7241229" y="5665518"/>
            <a:ext cx="1552666" cy="659082"/>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No.3 Topic</a:t>
            </a:r>
          </a:p>
        </p:txBody>
      </p:sp>
      <p:sp>
        <p:nvSpPr>
          <p:cNvPr id="25" name="Text Placeholder 9">
            <a:extLst>
              <a:ext uri="{FF2B5EF4-FFF2-40B4-BE49-F238E27FC236}">
                <a16:creationId xmlns:a16="http://schemas.microsoft.com/office/drawing/2014/main" id="{71CFED0D-B112-40CD-1575-24F921413132}"/>
              </a:ext>
            </a:extLst>
          </p:cNvPr>
          <p:cNvSpPr>
            <a:spLocks noGrp="1"/>
          </p:cNvSpPr>
          <p:nvPr>
            <p:ph type="body" sz="quarter" idx="24" hasCustomPrompt="1"/>
          </p:nvPr>
        </p:nvSpPr>
        <p:spPr>
          <a:xfrm>
            <a:off x="5301996" y="5665518"/>
            <a:ext cx="1552666" cy="659082"/>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No.2 Topic</a:t>
            </a:r>
          </a:p>
        </p:txBody>
      </p:sp>
      <p:sp>
        <p:nvSpPr>
          <p:cNvPr id="26" name="Text Placeholder 9">
            <a:extLst>
              <a:ext uri="{FF2B5EF4-FFF2-40B4-BE49-F238E27FC236}">
                <a16:creationId xmlns:a16="http://schemas.microsoft.com/office/drawing/2014/main" id="{8E3A37AB-345F-C125-3651-5BD64EED96E1}"/>
              </a:ext>
            </a:extLst>
          </p:cNvPr>
          <p:cNvSpPr>
            <a:spLocks noGrp="1"/>
          </p:cNvSpPr>
          <p:nvPr>
            <p:ph type="body" sz="quarter" idx="25" hasCustomPrompt="1"/>
          </p:nvPr>
        </p:nvSpPr>
        <p:spPr>
          <a:xfrm>
            <a:off x="3562552" y="4370118"/>
            <a:ext cx="1171117" cy="659082"/>
          </a:xfrm>
          <a:prstGeom prst="rect">
            <a:avLst/>
          </a:prstGeom>
        </p:spPr>
        <p:txBody>
          <a:bodyPr anchor="ctr"/>
          <a:lstStyle>
            <a:lvl1pPr marL="0" indent="0" algn="ctr">
              <a:lnSpc>
                <a:spcPct val="100000"/>
              </a:lnSpc>
              <a:buNone/>
              <a:defRPr sz="1800" b="1">
                <a:solidFill>
                  <a:schemeClr val="accent1"/>
                </a:solidFill>
                <a:latin typeface="BrownStd" panose="00010500010101010101" pitchFamily="50" charset="0"/>
              </a:defRPr>
            </a:lvl1pPr>
          </a:lstStyle>
          <a:p>
            <a:pPr lvl="0"/>
            <a:r>
              <a:rPr lang="en-US" dirty="0"/>
              <a:t>45%</a:t>
            </a:r>
          </a:p>
        </p:txBody>
      </p:sp>
      <p:sp>
        <p:nvSpPr>
          <p:cNvPr id="27" name="Text Placeholder 9">
            <a:extLst>
              <a:ext uri="{FF2B5EF4-FFF2-40B4-BE49-F238E27FC236}">
                <a16:creationId xmlns:a16="http://schemas.microsoft.com/office/drawing/2014/main" id="{2CF6F4D0-4558-579F-9004-748C374AC009}"/>
              </a:ext>
            </a:extLst>
          </p:cNvPr>
          <p:cNvSpPr>
            <a:spLocks noGrp="1"/>
          </p:cNvSpPr>
          <p:nvPr>
            <p:ph type="body" sz="quarter" idx="26" hasCustomPrompt="1"/>
          </p:nvPr>
        </p:nvSpPr>
        <p:spPr>
          <a:xfrm>
            <a:off x="7480574" y="4370118"/>
            <a:ext cx="1171117" cy="659082"/>
          </a:xfrm>
          <a:prstGeom prst="rect">
            <a:avLst/>
          </a:prstGeom>
        </p:spPr>
        <p:txBody>
          <a:bodyPr anchor="ctr"/>
          <a:lstStyle>
            <a:lvl1pPr marL="0" indent="0" algn="ctr">
              <a:lnSpc>
                <a:spcPct val="100000"/>
              </a:lnSpc>
              <a:buNone/>
              <a:defRPr sz="1800" b="1">
                <a:solidFill>
                  <a:schemeClr val="accent1">
                    <a:lumMod val="60000"/>
                    <a:lumOff val="40000"/>
                  </a:schemeClr>
                </a:solidFill>
                <a:latin typeface="BrownStd" panose="00010500010101010101" pitchFamily="50" charset="0"/>
              </a:defRPr>
            </a:lvl1pPr>
          </a:lstStyle>
          <a:p>
            <a:pPr lvl="0"/>
            <a:r>
              <a:rPr lang="en-US" dirty="0"/>
              <a:t>75%</a:t>
            </a:r>
          </a:p>
        </p:txBody>
      </p:sp>
      <p:sp>
        <p:nvSpPr>
          <p:cNvPr id="28" name="Text Placeholder 9">
            <a:extLst>
              <a:ext uri="{FF2B5EF4-FFF2-40B4-BE49-F238E27FC236}">
                <a16:creationId xmlns:a16="http://schemas.microsoft.com/office/drawing/2014/main" id="{AEFCBAB2-83AD-D827-F916-27EA7DEE3C4E}"/>
              </a:ext>
            </a:extLst>
          </p:cNvPr>
          <p:cNvSpPr>
            <a:spLocks noGrp="1"/>
          </p:cNvSpPr>
          <p:nvPr>
            <p:ph type="body" sz="quarter" idx="27" hasCustomPrompt="1"/>
          </p:nvPr>
        </p:nvSpPr>
        <p:spPr>
          <a:xfrm>
            <a:off x="5524707" y="4370118"/>
            <a:ext cx="1171117" cy="659082"/>
          </a:xfrm>
          <a:prstGeom prst="rect">
            <a:avLst/>
          </a:prstGeom>
        </p:spPr>
        <p:txBody>
          <a:bodyPr anchor="ctr"/>
          <a:lstStyle>
            <a:lvl1pPr marL="0" indent="0" algn="ctr">
              <a:lnSpc>
                <a:spcPct val="100000"/>
              </a:lnSpc>
              <a:buNone/>
              <a:defRPr sz="1800" b="1">
                <a:solidFill>
                  <a:schemeClr val="accent1">
                    <a:lumMod val="20000"/>
                    <a:lumOff val="80000"/>
                  </a:schemeClr>
                </a:solidFill>
                <a:latin typeface="BrownStd" panose="00010500010101010101" pitchFamily="50" charset="0"/>
              </a:defRPr>
            </a:lvl1pPr>
          </a:lstStyle>
          <a:p>
            <a:pPr lvl="0"/>
            <a:r>
              <a:rPr lang="en-US" dirty="0"/>
              <a:t>33%</a:t>
            </a:r>
          </a:p>
        </p:txBody>
      </p:sp>
      <p:cxnSp>
        <p:nvCxnSpPr>
          <p:cNvPr id="29" name="Straight Connector 28">
            <a:extLst>
              <a:ext uri="{FF2B5EF4-FFF2-40B4-BE49-F238E27FC236}">
                <a16:creationId xmlns:a16="http://schemas.microsoft.com/office/drawing/2014/main" id="{F1B476E5-B374-02C1-8764-D2B62E79E44E}"/>
              </a:ext>
            </a:extLst>
          </p:cNvPr>
          <p:cNvCxnSpPr>
            <a:cxnSpLocks/>
          </p:cNvCxnSpPr>
          <p:nvPr userDrawn="1"/>
        </p:nvCxnSpPr>
        <p:spPr>
          <a:xfrm>
            <a:off x="6808006" y="1295400"/>
            <a:ext cx="0" cy="129540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 Placeholder 9">
            <a:extLst>
              <a:ext uri="{FF2B5EF4-FFF2-40B4-BE49-F238E27FC236}">
                <a16:creationId xmlns:a16="http://schemas.microsoft.com/office/drawing/2014/main" id="{1D1A4B01-45D4-470A-7E51-B3C67F487C6E}"/>
              </a:ext>
            </a:extLst>
          </p:cNvPr>
          <p:cNvSpPr>
            <a:spLocks noGrp="1"/>
          </p:cNvSpPr>
          <p:nvPr>
            <p:ph type="body" sz="quarter" idx="28" hasCustomPrompt="1"/>
          </p:nvPr>
        </p:nvSpPr>
        <p:spPr>
          <a:xfrm>
            <a:off x="4129060" y="3459492"/>
            <a:ext cx="4055945" cy="362822"/>
          </a:xfrm>
          <a:prstGeom prst="rect">
            <a:avLst/>
          </a:prstGeom>
        </p:spPr>
        <p:txBody>
          <a:bodyPr anchor="t"/>
          <a:lstStyle>
            <a:lvl1pPr marL="0" indent="0" algn="ctr">
              <a:lnSpc>
                <a:spcPct val="100000"/>
              </a:lnSpc>
              <a:buNone/>
              <a:defRPr sz="1400" b="1">
                <a:solidFill>
                  <a:schemeClr val="tx1"/>
                </a:solidFill>
                <a:latin typeface="BrownStd" panose="00010500010101010101" pitchFamily="50" charset="0"/>
              </a:defRPr>
            </a:lvl1pPr>
          </a:lstStyle>
          <a:p>
            <a:pPr lvl="0"/>
            <a:r>
              <a:rPr lang="en-US" dirty="0"/>
              <a:t>Graph Chart Headline</a:t>
            </a:r>
          </a:p>
        </p:txBody>
      </p:sp>
    </p:spTree>
    <p:extLst>
      <p:ext uri="{BB962C8B-B14F-4D97-AF65-F5344CB8AC3E}">
        <p14:creationId xmlns:p14="http://schemas.microsoft.com/office/powerpoint/2010/main" val="638197592"/>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Pie Chart_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C99307-6670-9E01-AF78-D0026D6C1F6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16209" y="-4354"/>
            <a:ext cx="12192000" cy="6858000"/>
          </a:xfrm>
          <a:prstGeom prst="rect">
            <a:avLst/>
          </a:prstGeom>
        </p:spPr>
      </p:pic>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4" name="Picture 3" descr="A black and white logo&#10;&#10;Description automatically generated">
            <a:extLst>
              <a:ext uri="{FF2B5EF4-FFF2-40B4-BE49-F238E27FC236}">
                <a16:creationId xmlns:a16="http://schemas.microsoft.com/office/drawing/2014/main" id="{CCFC20F4-0CB4-DB1B-7127-0D0E1E7C59E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21" name="Text Placeholder 9">
            <a:extLst>
              <a:ext uri="{FF2B5EF4-FFF2-40B4-BE49-F238E27FC236}">
                <a16:creationId xmlns:a16="http://schemas.microsoft.com/office/drawing/2014/main" id="{A5BB9371-37A9-52EB-03A4-AA4B6384F0F6}"/>
              </a:ext>
            </a:extLst>
          </p:cNvPr>
          <p:cNvSpPr>
            <a:spLocks noGrp="1"/>
          </p:cNvSpPr>
          <p:nvPr>
            <p:ph type="body" sz="quarter" idx="10" hasCustomPrompt="1"/>
          </p:nvPr>
        </p:nvSpPr>
        <p:spPr>
          <a:xfrm>
            <a:off x="611282" y="1295400"/>
            <a:ext cx="4741968" cy="2089369"/>
          </a:xfrm>
          <a:prstGeom prst="rect">
            <a:avLst/>
          </a:prstGeom>
        </p:spPr>
        <p:txBody>
          <a:bodyPr anchor="t"/>
          <a:lstStyle>
            <a:lvl1pPr marL="0" indent="0" algn="l">
              <a:lnSpc>
                <a:spcPct val="100000"/>
              </a:lnSpc>
              <a:buNone/>
              <a:defRPr sz="4500">
                <a:solidFill>
                  <a:schemeClr val="bg1"/>
                </a:solidFill>
                <a:latin typeface="BrownStd" panose="00010500010101010101" pitchFamily="50" charset="0"/>
              </a:defRPr>
            </a:lvl1pPr>
          </a:lstStyle>
          <a:p>
            <a:pPr lvl="0"/>
            <a:r>
              <a:rPr lang="en-US" dirty="0"/>
              <a:t>Pie Chart Headline in Three Lines</a:t>
            </a:r>
          </a:p>
        </p:txBody>
      </p:sp>
      <p:sp>
        <p:nvSpPr>
          <p:cNvPr id="22" name="Text Placeholder 9">
            <a:extLst>
              <a:ext uri="{FF2B5EF4-FFF2-40B4-BE49-F238E27FC236}">
                <a16:creationId xmlns:a16="http://schemas.microsoft.com/office/drawing/2014/main" id="{4FB7EAE7-5665-1480-DC68-67C4F3EB6F50}"/>
              </a:ext>
            </a:extLst>
          </p:cNvPr>
          <p:cNvSpPr>
            <a:spLocks noGrp="1"/>
          </p:cNvSpPr>
          <p:nvPr>
            <p:ph type="body" sz="quarter" idx="19" hasCustomPrompt="1"/>
          </p:nvPr>
        </p:nvSpPr>
        <p:spPr>
          <a:xfrm>
            <a:off x="609600" y="692416"/>
            <a:ext cx="47176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Text</a:t>
            </a:r>
          </a:p>
        </p:txBody>
      </p:sp>
      <p:sp>
        <p:nvSpPr>
          <p:cNvPr id="23" name="Text Placeholder 9">
            <a:extLst>
              <a:ext uri="{FF2B5EF4-FFF2-40B4-BE49-F238E27FC236}">
                <a16:creationId xmlns:a16="http://schemas.microsoft.com/office/drawing/2014/main" id="{93001633-3F1E-1AB9-47F5-601260A8A9E1}"/>
              </a:ext>
            </a:extLst>
          </p:cNvPr>
          <p:cNvSpPr>
            <a:spLocks noGrp="1"/>
          </p:cNvSpPr>
          <p:nvPr>
            <p:ph type="body" sz="quarter" idx="21" hasCustomPrompt="1"/>
          </p:nvPr>
        </p:nvSpPr>
        <p:spPr>
          <a:xfrm>
            <a:off x="609600" y="3647239"/>
            <a:ext cx="4741968" cy="1145511"/>
          </a:xfrm>
          <a:prstGeom prst="rect">
            <a:avLst/>
          </a:prstGeom>
        </p:spPr>
        <p:txBody>
          <a:bodyPr anchor="t"/>
          <a:lstStyle>
            <a:lvl1pPr marL="0" indent="0" algn="l">
              <a:lnSpc>
                <a:spcPct val="100000"/>
              </a:lnSpc>
              <a:buNone/>
              <a:defRPr sz="1800">
                <a:solidFill>
                  <a:schemeClr val="bg1">
                    <a:lumMod val="75000"/>
                  </a:schemeClr>
                </a:solidFill>
                <a:latin typeface="BrownStd" panose="00010500010101010101" pitchFamily="50" charset="0"/>
              </a:defRPr>
            </a:lvl1pPr>
          </a:lstStyle>
          <a:p>
            <a:pPr lvl="0"/>
            <a:r>
              <a:rPr lang="en-US" dirty="0"/>
              <a:t>Supporting secondary statement to support the pie chart at right.</a:t>
            </a:r>
          </a:p>
        </p:txBody>
      </p:sp>
      <p:sp>
        <p:nvSpPr>
          <p:cNvPr id="11" name="Text Placeholder 9">
            <a:extLst>
              <a:ext uri="{FF2B5EF4-FFF2-40B4-BE49-F238E27FC236}">
                <a16:creationId xmlns:a16="http://schemas.microsoft.com/office/drawing/2014/main" id="{D553452D-AA46-D24C-1F9B-08842083B66C}"/>
              </a:ext>
            </a:extLst>
          </p:cNvPr>
          <p:cNvSpPr>
            <a:spLocks noGrp="1"/>
          </p:cNvSpPr>
          <p:nvPr>
            <p:ph type="body" sz="quarter" idx="25" hasCustomPrompt="1"/>
          </p:nvPr>
        </p:nvSpPr>
        <p:spPr>
          <a:xfrm>
            <a:off x="10407774" y="4137178"/>
            <a:ext cx="1171117" cy="788741"/>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Topic Headline</a:t>
            </a:r>
          </a:p>
        </p:txBody>
      </p:sp>
      <p:sp>
        <p:nvSpPr>
          <p:cNvPr id="16" name="Text Placeholder 9">
            <a:extLst>
              <a:ext uri="{FF2B5EF4-FFF2-40B4-BE49-F238E27FC236}">
                <a16:creationId xmlns:a16="http://schemas.microsoft.com/office/drawing/2014/main" id="{AD15941B-9F00-32ED-3039-27E3E88C2EF4}"/>
              </a:ext>
            </a:extLst>
          </p:cNvPr>
          <p:cNvSpPr>
            <a:spLocks noGrp="1"/>
          </p:cNvSpPr>
          <p:nvPr>
            <p:ph type="body" sz="quarter" idx="26" hasCustomPrompt="1"/>
          </p:nvPr>
        </p:nvSpPr>
        <p:spPr>
          <a:xfrm>
            <a:off x="7270874" y="609600"/>
            <a:ext cx="1171117" cy="788741"/>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Topic Headline</a:t>
            </a:r>
          </a:p>
        </p:txBody>
      </p:sp>
      <p:sp>
        <p:nvSpPr>
          <p:cNvPr id="17" name="Text Placeholder 9">
            <a:extLst>
              <a:ext uri="{FF2B5EF4-FFF2-40B4-BE49-F238E27FC236}">
                <a16:creationId xmlns:a16="http://schemas.microsoft.com/office/drawing/2014/main" id="{2241EAA7-B9EA-2E75-5A0B-9DABB7C30EE7}"/>
              </a:ext>
            </a:extLst>
          </p:cNvPr>
          <p:cNvSpPr>
            <a:spLocks noGrp="1"/>
          </p:cNvSpPr>
          <p:nvPr>
            <p:ph type="body" sz="quarter" idx="27" hasCustomPrompt="1"/>
          </p:nvPr>
        </p:nvSpPr>
        <p:spPr>
          <a:xfrm>
            <a:off x="5506932" y="4315563"/>
            <a:ext cx="1171117" cy="788741"/>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Topic Headline</a:t>
            </a:r>
          </a:p>
        </p:txBody>
      </p:sp>
      <p:sp>
        <p:nvSpPr>
          <p:cNvPr id="18" name="Text Placeholder 9">
            <a:extLst>
              <a:ext uri="{FF2B5EF4-FFF2-40B4-BE49-F238E27FC236}">
                <a16:creationId xmlns:a16="http://schemas.microsoft.com/office/drawing/2014/main" id="{081C6B67-E140-4F35-986C-6E63F7696B10}"/>
              </a:ext>
            </a:extLst>
          </p:cNvPr>
          <p:cNvSpPr>
            <a:spLocks noGrp="1"/>
          </p:cNvSpPr>
          <p:nvPr>
            <p:ph type="body" sz="quarter" idx="28" hasCustomPrompt="1"/>
          </p:nvPr>
        </p:nvSpPr>
        <p:spPr>
          <a:xfrm>
            <a:off x="5712680" y="1060621"/>
            <a:ext cx="1171117" cy="788741"/>
          </a:xfrm>
          <a:prstGeom prst="rect">
            <a:avLst/>
          </a:prstGeom>
        </p:spPr>
        <p:txBody>
          <a:bodyPr anchor="ctr"/>
          <a:lstStyle>
            <a:lvl1pPr marL="0" indent="0" algn="ctr">
              <a:lnSpc>
                <a:spcPct val="100000"/>
              </a:lnSpc>
              <a:buNone/>
              <a:defRPr sz="1400">
                <a:solidFill>
                  <a:schemeClr val="bg1"/>
                </a:solidFill>
                <a:latin typeface="BrownStd" panose="00010500010101010101" pitchFamily="50" charset="0"/>
              </a:defRPr>
            </a:lvl1pPr>
          </a:lstStyle>
          <a:p>
            <a:pPr lvl="0"/>
            <a:r>
              <a:rPr lang="en-US" dirty="0"/>
              <a:t>Topic Headline</a:t>
            </a:r>
          </a:p>
        </p:txBody>
      </p:sp>
      <p:sp>
        <p:nvSpPr>
          <p:cNvPr id="19" name="Text Placeholder 9">
            <a:extLst>
              <a:ext uri="{FF2B5EF4-FFF2-40B4-BE49-F238E27FC236}">
                <a16:creationId xmlns:a16="http://schemas.microsoft.com/office/drawing/2014/main" id="{DC68A015-7F36-0FD0-09A6-7B439BE6D913}"/>
              </a:ext>
            </a:extLst>
          </p:cNvPr>
          <p:cNvSpPr>
            <a:spLocks noGrp="1"/>
          </p:cNvSpPr>
          <p:nvPr>
            <p:ph type="body" sz="quarter" idx="22" hasCustomPrompt="1"/>
          </p:nvPr>
        </p:nvSpPr>
        <p:spPr>
          <a:xfrm>
            <a:off x="6535855" y="5825103"/>
            <a:ext cx="4055945" cy="362822"/>
          </a:xfrm>
          <a:prstGeom prst="rect">
            <a:avLst/>
          </a:prstGeom>
        </p:spPr>
        <p:txBody>
          <a:bodyPr anchor="t"/>
          <a:lstStyle>
            <a:lvl1pPr marL="0" indent="0" algn="ctr">
              <a:lnSpc>
                <a:spcPct val="100000"/>
              </a:lnSpc>
              <a:buNone/>
              <a:defRPr sz="1400" b="1">
                <a:solidFill>
                  <a:schemeClr val="bg1"/>
                </a:solidFill>
                <a:latin typeface="BrownStd" panose="00010500010101010101" pitchFamily="50" charset="0"/>
              </a:defRPr>
            </a:lvl1pPr>
          </a:lstStyle>
          <a:p>
            <a:pPr lvl="0"/>
            <a:r>
              <a:rPr lang="en-US" dirty="0"/>
              <a:t>Pie Chart Headline</a:t>
            </a:r>
          </a:p>
        </p:txBody>
      </p:sp>
    </p:spTree>
    <p:extLst>
      <p:ext uri="{BB962C8B-B14F-4D97-AF65-F5344CB8AC3E}">
        <p14:creationId xmlns:p14="http://schemas.microsoft.com/office/powerpoint/2010/main" val="1580538534"/>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Pie Chart_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4" name="Picture 3" descr="A black and white logo&#10;&#10;Description automatically generated">
            <a:extLst>
              <a:ext uri="{FF2B5EF4-FFF2-40B4-BE49-F238E27FC236}">
                <a16:creationId xmlns:a16="http://schemas.microsoft.com/office/drawing/2014/main" id="{CCFC20F4-0CB4-DB1B-7127-0D0E1E7C59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5" name="Text Placeholder 9">
            <a:extLst>
              <a:ext uri="{FF2B5EF4-FFF2-40B4-BE49-F238E27FC236}">
                <a16:creationId xmlns:a16="http://schemas.microsoft.com/office/drawing/2014/main" id="{28F5ECB4-CBA8-A248-2768-1F7DDBE2549F}"/>
              </a:ext>
            </a:extLst>
          </p:cNvPr>
          <p:cNvSpPr>
            <a:spLocks noGrp="1"/>
          </p:cNvSpPr>
          <p:nvPr>
            <p:ph type="body" sz="quarter" idx="10" hasCustomPrompt="1"/>
          </p:nvPr>
        </p:nvSpPr>
        <p:spPr>
          <a:xfrm>
            <a:off x="611282" y="1295400"/>
            <a:ext cx="4714886" cy="2089369"/>
          </a:xfrm>
          <a:prstGeom prst="rect">
            <a:avLst/>
          </a:prstGeom>
        </p:spPr>
        <p:txBody>
          <a:bodyPr anchor="t"/>
          <a:lstStyle>
            <a:lvl1pPr marL="0" indent="0" algn="l">
              <a:lnSpc>
                <a:spcPct val="100000"/>
              </a:lnSpc>
              <a:buNone/>
              <a:defRPr sz="4500">
                <a:solidFill>
                  <a:schemeClr val="tx1"/>
                </a:solidFill>
                <a:latin typeface="BrownStd" panose="00010500010101010101" pitchFamily="50" charset="0"/>
              </a:defRPr>
            </a:lvl1pPr>
          </a:lstStyle>
          <a:p>
            <a:pPr lvl="0"/>
            <a:r>
              <a:rPr lang="en-US" dirty="0"/>
              <a:t>Pie Chart Headline in Three Lines</a:t>
            </a:r>
          </a:p>
        </p:txBody>
      </p:sp>
      <p:sp>
        <p:nvSpPr>
          <p:cNvPr id="6" name="Text Placeholder 9">
            <a:extLst>
              <a:ext uri="{FF2B5EF4-FFF2-40B4-BE49-F238E27FC236}">
                <a16:creationId xmlns:a16="http://schemas.microsoft.com/office/drawing/2014/main" id="{82837867-62CC-9166-43DE-3BB98CB20F34}"/>
              </a:ext>
            </a:extLst>
          </p:cNvPr>
          <p:cNvSpPr>
            <a:spLocks noGrp="1"/>
          </p:cNvSpPr>
          <p:nvPr>
            <p:ph type="body" sz="quarter" idx="18" hasCustomPrompt="1"/>
          </p:nvPr>
        </p:nvSpPr>
        <p:spPr>
          <a:xfrm>
            <a:off x="609600" y="692416"/>
            <a:ext cx="47176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Headline Text</a:t>
            </a:r>
          </a:p>
        </p:txBody>
      </p:sp>
      <p:sp>
        <p:nvSpPr>
          <p:cNvPr id="17" name="Text Placeholder 9">
            <a:extLst>
              <a:ext uri="{FF2B5EF4-FFF2-40B4-BE49-F238E27FC236}">
                <a16:creationId xmlns:a16="http://schemas.microsoft.com/office/drawing/2014/main" id="{7DF0A734-5EDC-8D2E-03A0-ED9807C884BD}"/>
              </a:ext>
            </a:extLst>
          </p:cNvPr>
          <p:cNvSpPr>
            <a:spLocks noGrp="1"/>
          </p:cNvSpPr>
          <p:nvPr>
            <p:ph type="body" sz="quarter" idx="21" hasCustomPrompt="1"/>
          </p:nvPr>
        </p:nvSpPr>
        <p:spPr>
          <a:xfrm>
            <a:off x="609600" y="3647239"/>
            <a:ext cx="4741968" cy="1145511"/>
          </a:xfrm>
          <a:prstGeom prst="rect">
            <a:avLst/>
          </a:prstGeom>
        </p:spPr>
        <p:txBody>
          <a:bodyPr anchor="t"/>
          <a:lstStyle>
            <a:lvl1pPr marL="0" indent="0" algn="l">
              <a:lnSpc>
                <a:spcPct val="100000"/>
              </a:lnSpc>
              <a:buNone/>
              <a:defRPr sz="1800">
                <a:solidFill>
                  <a:schemeClr val="bg1">
                    <a:lumMod val="50000"/>
                  </a:schemeClr>
                </a:solidFill>
                <a:latin typeface="BrownStd" panose="00010500010101010101" pitchFamily="50" charset="0"/>
              </a:defRPr>
            </a:lvl1pPr>
          </a:lstStyle>
          <a:p>
            <a:pPr lvl="0"/>
            <a:r>
              <a:rPr lang="en-US" dirty="0"/>
              <a:t>Supporting secondary statement to support the pie chart at right.</a:t>
            </a:r>
          </a:p>
        </p:txBody>
      </p:sp>
      <p:pic>
        <p:nvPicPr>
          <p:cNvPr id="2" name="Picture 1">
            <a:extLst>
              <a:ext uri="{FF2B5EF4-FFF2-40B4-BE49-F238E27FC236}">
                <a16:creationId xmlns:a16="http://schemas.microsoft.com/office/drawing/2014/main" id="{4885F21F-FDA1-EE0F-20D4-8027279E062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8" name="Text Placeholder 9">
            <a:extLst>
              <a:ext uri="{FF2B5EF4-FFF2-40B4-BE49-F238E27FC236}">
                <a16:creationId xmlns:a16="http://schemas.microsoft.com/office/drawing/2014/main" id="{6FC03E5F-BD98-262D-6BA8-19BDDEBCA6E5}"/>
              </a:ext>
            </a:extLst>
          </p:cNvPr>
          <p:cNvSpPr>
            <a:spLocks noGrp="1"/>
          </p:cNvSpPr>
          <p:nvPr>
            <p:ph type="body" sz="quarter" idx="25" hasCustomPrompt="1"/>
          </p:nvPr>
        </p:nvSpPr>
        <p:spPr>
          <a:xfrm>
            <a:off x="10407774" y="4137178"/>
            <a:ext cx="1171117" cy="788741"/>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Topic Headline</a:t>
            </a:r>
          </a:p>
        </p:txBody>
      </p:sp>
      <p:sp>
        <p:nvSpPr>
          <p:cNvPr id="22" name="Text Placeholder 9">
            <a:extLst>
              <a:ext uri="{FF2B5EF4-FFF2-40B4-BE49-F238E27FC236}">
                <a16:creationId xmlns:a16="http://schemas.microsoft.com/office/drawing/2014/main" id="{FF3EEA76-1E80-95D6-A814-319375DC3791}"/>
              </a:ext>
            </a:extLst>
          </p:cNvPr>
          <p:cNvSpPr>
            <a:spLocks noGrp="1"/>
          </p:cNvSpPr>
          <p:nvPr>
            <p:ph type="body" sz="quarter" idx="26" hasCustomPrompt="1"/>
          </p:nvPr>
        </p:nvSpPr>
        <p:spPr>
          <a:xfrm>
            <a:off x="7270874" y="609600"/>
            <a:ext cx="1171117" cy="788741"/>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Topic Headline</a:t>
            </a:r>
          </a:p>
        </p:txBody>
      </p:sp>
      <p:sp>
        <p:nvSpPr>
          <p:cNvPr id="23" name="Text Placeholder 9">
            <a:extLst>
              <a:ext uri="{FF2B5EF4-FFF2-40B4-BE49-F238E27FC236}">
                <a16:creationId xmlns:a16="http://schemas.microsoft.com/office/drawing/2014/main" id="{ADD60CEE-A1C2-1D20-17B8-AC19BAADAE11}"/>
              </a:ext>
            </a:extLst>
          </p:cNvPr>
          <p:cNvSpPr>
            <a:spLocks noGrp="1"/>
          </p:cNvSpPr>
          <p:nvPr>
            <p:ph type="body" sz="quarter" idx="27" hasCustomPrompt="1"/>
          </p:nvPr>
        </p:nvSpPr>
        <p:spPr>
          <a:xfrm>
            <a:off x="5506932" y="4315563"/>
            <a:ext cx="1171117" cy="788741"/>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Topic Headline</a:t>
            </a:r>
          </a:p>
        </p:txBody>
      </p:sp>
      <p:sp>
        <p:nvSpPr>
          <p:cNvPr id="24" name="Text Placeholder 9">
            <a:extLst>
              <a:ext uri="{FF2B5EF4-FFF2-40B4-BE49-F238E27FC236}">
                <a16:creationId xmlns:a16="http://schemas.microsoft.com/office/drawing/2014/main" id="{3DCA49E4-E10C-A47E-7790-36F6128AF6C7}"/>
              </a:ext>
            </a:extLst>
          </p:cNvPr>
          <p:cNvSpPr>
            <a:spLocks noGrp="1"/>
          </p:cNvSpPr>
          <p:nvPr>
            <p:ph type="body" sz="quarter" idx="28" hasCustomPrompt="1"/>
          </p:nvPr>
        </p:nvSpPr>
        <p:spPr>
          <a:xfrm>
            <a:off x="5712680" y="1060621"/>
            <a:ext cx="1171117" cy="788741"/>
          </a:xfrm>
          <a:prstGeom prst="rect">
            <a:avLst/>
          </a:prstGeom>
        </p:spPr>
        <p:txBody>
          <a:bodyPr anchor="ctr"/>
          <a:lstStyle>
            <a:lvl1pPr marL="0" indent="0" algn="ctr">
              <a:lnSpc>
                <a:spcPct val="100000"/>
              </a:lnSpc>
              <a:buNone/>
              <a:defRPr sz="1400">
                <a:solidFill>
                  <a:schemeClr val="tx1"/>
                </a:solidFill>
                <a:latin typeface="BrownStd" panose="00010500010101010101" pitchFamily="50" charset="0"/>
              </a:defRPr>
            </a:lvl1pPr>
          </a:lstStyle>
          <a:p>
            <a:pPr lvl="0"/>
            <a:r>
              <a:rPr lang="en-US" dirty="0"/>
              <a:t>Topic Headline</a:t>
            </a:r>
          </a:p>
        </p:txBody>
      </p:sp>
      <p:sp>
        <p:nvSpPr>
          <p:cNvPr id="26" name="Text Placeholder 9">
            <a:extLst>
              <a:ext uri="{FF2B5EF4-FFF2-40B4-BE49-F238E27FC236}">
                <a16:creationId xmlns:a16="http://schemas.microsoft.com/office/drawing/2014/main" id="{F46EE917-B6ED-6E4E-9E73-EC4590DBF096}"/>
              </a:ext>
            </a:extLst>
          </p:cNvPr>
          <p:cNvSpPr>
            <a:spLocks noGrp="1"/>
          </p:cNvSpPr>
          <p:nvPr>
            <p:ph type="body" sz="quarter" idx="22" hasCustomPrompt="1"/>
          </p:nvPr>
        </p:nvSpPr>
        <p:spPr>
          <a:xfrm>
            <a:off x="6535855" y="5825103"/>
            <a:ext cx="4055945" cy="362822"/>
          </a:xfrm>
          <a:prstGeom prst="rect">
            <a:avLst/>
          </a:prstGeom>
        </p:spPr>
        <p:txBody>
          <a:bodyPr anchor="t"/>
          <a:lstStyle>
            <a:lvl1pPr marL="0" indent="0" algn="ctr">
              <a:lnSpc>
                <a:spcPct val="100000"/>
              </a:lnSpc>
              <a:buNone/>
              <a:defRPr sz="1400" b="1">
                <a:solidFill>
                  <a:schemeClr val="tx1"/>
                </a:solidFill>
                <a:latin typeface="BrownStd" panose="00010500010101010101" pitchFamily="50" charset="0"/>
              </a:defRPr>
            </a:lvl1pPr>
          </a:lstStyle>
          <a:p>
            <a:pPr lvl="0"/>
            <a:r>
              <a:rPr lang="en-US" dirty="0"/>
              <a:t>Pie Chart Headline</a:t>
            </a:r>
          </a:p>
        </p:txBody>
      </p:sp>
    </p:spTree>
    <p:extLst>
      <p:ext uri="{BB962C8B-B14F-4D97-AF65-F5344CB8AC3E}">
        <p14:creationId xmlns:p14="http://schemas.microsoft.com/office/powerpoint/2010/main" val="743539730"/>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_Timeline_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C99307-6670-9E01-AF78-D0026D6C1F6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16209" y="-4354"/>
            <a:ext cx="12192000" cy="6858000"/>
          </a:xfrm>
          <a:prstGeom prst="rect">
            <a:avLst/>
          </a:prstGeom>
        </p:spPr>
      </p:pic>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3" name="Text Placeholder 9">
            <a:extLst>
              <a:ext uri="{FF2B5EF4-FFF2-40B4-BE49-F238E27FC236}">
                <a16:creationId xmlns:a16="http://schemas.microsoft.com/office/drawing/2014/main" id="{29425172-F9D2-4F00-B62A-97E2BCF37148}"/>
              </a:ext>
            </a:extLst>
          </p:cNvPr>
          <p:cNvSpPr>
            <a:spLocks noGrp="1"/>
          </p:cNvSpPr>
          <p:nvPr>
            <p:ph type="body" sz="quarter" idx="18" hasCustomPrompt="1"/>
          </p:nvPr>
        </p:nvSpPr>
        <p:spPr>
          <a:xfrm>
            <a:off x="641762" y="692416"/>
            <a:ext cx="73592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Timeline, Key Milestones, Deliverables</a:t>
            </a:r>
          </a:p>
        </p:txBody>
      </p:sp>
      <p:pic>
        <p:nvPicPr>
          <p:cNvPr id="4" name="Picture 3" descr="A black and white logo&#10;&#10;Description automatically generated">
            <a:extLst>
              <a:ext uri="{FF2B5EF4-FFF2-40B4-BE49-F238E27FC236}">
                <a16:creationId xmlns:a16="http://schemas.microsoft.com/office/drawing/2014/main" id="{CCFC20F4-0CB4-DB1B-7127-0D0E1E7C59E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grpSp>
        <p:nvGrpSpPr>
          <p:cNvPr id="6" name="Group 5">
            <a:extLst>
              <a:ext uri="{FF2B5EF4-FFF2-40B4-BE49-F238E27FC236}">
                <a16:creationId xmlns:a16="http://schemas.microsoft.com/office/drawing/2014/main" id="{B34549F3-8D51-025C-98A3-160F4BF2CC3F}"/>
              </a:ext>
            </a:extLst>
          </p:cNvPr>
          <p:cNvGrpSpPr/>
          <p:nvPr userDrawn="1"/>
        </p:nvGrpSpPr>
        <p:grpSpPr>
          <a:xfrm>
            <a:off x="609600" y="1799864"/>
            <a:ext cx="10972800" cy="3250313"/>
            <a:chOff x="609600" y="1799864"/>
            <a:chExt cx="10972800" cy="3250313"/>
          </a:xfrm>
        </p:grpSpPr>
        <p:cxnSp>
          <p:nvCxnSpPr>
            <p:cNvPr id="7" name="Straight Arrow Connector 6">
              <a:extLst>
                <a:ext uri="{FF2B5EF4-FFF2-40B4-BE49-F238E27FC236}">
                  <a16:creationId xmlns:a16="http://schemas.microsoft.com/office/drawing/2014/main" id="{E62A5230-F6FD-1762-3137-98592EE84133}"/>
                </a:ext>
              </a:extLst>
            </p:cNvPr>
            <p:cNvCxnSpPr>
              <a:cxnSpLocks/>
            </p:cNvCxnSpPr>
            <p:nvPr/>
          </p:nvCxnSpPr>
          <p:spPr>
            <a:xfrm>
              <a:off x="609600" y="3429000"/>
              <a:ext cx="10972800" cy="0"/>
            </a:xfrm>
            <a:prstGeom prst="straightConnector1">
              <a:avLst/>
            </a:prstGeom>
            <a:ln w="19050" cap="rnd" cmpd="sng">
              <a:solidFill>
                <a:schemeClr val="bg1"/>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26F7F23-1A84-BDB8-8359-B37A25D28C80}"/>
                </a:ext>
              </a:extLst>
            </p:cNvPr>
            <p:cNvCxnSpPr>
              <a:cxnSpLocks/>
            </p:cNvCxnSpPr>
            <p:nvPr/>
          </p:nvCxnSpPr>
          <p:spPr>
            <a:xfrm>
              <a:off x="1066800" y="1818477"/>
              <a:ext cx="0" cy="1610523"/>
            </a:xfrm>
            <a:prstGeom prst="line">
              <a:avLst/>
            </a:prstGeom>
            <a:ln w="19050" cmpd="sng">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18699EA-BEA4-9F23-EDF3-62B21DE89519}"/>
                </a:ext>
              </a:extLst>
            </p:cNvPr>
            <p:cNvCxnSpPr>
              <a:cxnSpLocks/>
            </p:cNvCxnSpPr>
            <p:nvPr/>
          </p:nvCxnSpPr>
          <p:spPr>
            <a:xfrm>
              <a:off x="1981200" y="3429000"/>
              <a:ext cx="0" cy="1610523"/>
            </a:xfrm>
            <a:prstGeom prst="line">
              <a:avLst/>
            </a:prstGeom>
            <a:ln w="19050" cmpd="sng">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83D85F9-1341-E12D-5FA9-45C40800EEE1}"/>
                </a:ext>
              </a:extLst>
            </p:cNvPr>
            <p:cNvCxnSpPr>
              <a:cxnSpLocks/>
            </p:cNvCxnSpPr>
            <p:nvPr/>
          </p:nvCxnSpPr>
          <p:spPr>
            <a:xfrm>
              <a:off x="4274981" y="1799864"/>
              <a:ext cx="0" cy="1610523"/>
            </a:xfrm>
            <a:prstGeom prst="line">
              <a:avLst/>
            </a:prstGeom>
            <a:ln w="19050" cmpd="sng">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AEDA0C0-E9DF-3489-4E6D-E717D6353A82}"/>
                </a:ext>
              </a:extLst>
            </p:cNvPr>
            <p:cNvCxnSpPr>
              <a:cxnSpLocks/>
            </p:cNvCxnSpPr>
            <p:nvPr/>
          </p:nvCxnSpPr>
          <p:spPr>
            <a:xfrm>
              <a:off x="5638800" y="3429000"/>
              <a:ext cx="0" cy="1610523"/>
            </a:xfrm>
            <a:prstGeom prst="line">
              <a:avLst/>
            </a:prstGeom>
            <a:ln w="19050" cmpd="sng">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E0C0021F-756E-CD97-76B3-A4B0C11DE382}"/>
                </a:ext>
              </a:extLst>
            </p:cNvPr>
            <p:cNvCxnSpPr>
              <a:cxnSpLocks/>
            </p:cNvCxnSpPr>
            <p:nvPr/>
          </p:nvCxnSpPr>
          <p:spPr>
            <a:xfrm>
              <a:off x="7932581" y="1799864"/>
              <a:ext cx="0" cy="1610523"/>
            </a:xfrm>
            <a:prstGeom prst="line">
              <a:avLst/>
            </a:prstGeom>
            <a:ln w="19050" cmpd="sng">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46C1DA-5994-E2B6-85F7-651BC4874BCE}"/>
                </a:ext>
              </a:extLst>
            </p:cNvPr>
            <p:cNvCxnSpPr>
              <a:cxnSpLocks/>
            </p:cNvCxnSpPr>
            <p:nvPr/>
          </p:nvCxnSpPr>
          <p:spPr>
            <a:xfrm>
              <a:off x="9255187" y="3439654"/>
              <a:ext cx="0" cy="1610523"/>
            </a:xfrm>
            <a:prstGeom prst="line">
              <a:avLst/>
            </a:prstGeom>
            <a:ln w="19050" cmpd="sng">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0" name="Text Placeholder 9">
            <a:extLst>
              <a:ext uri="{FF2B5EF4-FFF2-40B4-BE49-F238E27FC236}">
                <a16:creationId xmlns:a16="http://schemas.microsoft.com/office/drawing/2014/main" id="{45C9DA25-A138-D75C-83ED-9D03BBB58F74}"/>
              </a:ext>
            </a:extLst>
          </p:cNvPr>
          <p:cNvSpPr>
            <a:spLocks noGrp="1"/>
          </p:cNvSpPr>
          <p:nvPr>
            <p:ph type="body" sz="quarter" idx="19" hasCustomPrompt="1"/>
          </p:nvPr>
        </p:nvSpPr>
        <p:spPr>
          <a:xfrm>
            <a:off x="1349398" y="1752600"/>
            <a:ext cx="2335974" cy="269083"/>
          </a:xfrm>
          <a:prstGeom prst="rect">
            <a:avLst/>
          </a:prstGeom>
        </p:spPr>
        <p:txBody>
          <a:bodyPr anchor="t"/>
          <a:lstStyle>
            <a:lvl1pPr marL="0" indent="0" algn="l">
              <a:lnSpc>
                <a:spcPct val="100000"/>
              </a:lnSpc>
              <a:buNone/>
              <a:defRPr sz="1400">
                <a:solidFill>
                  <a:schemeClr val="bg1"/>
                </a:solidFill>
                <a:latin typeface="BrownStd" panose="00010500010101010101" pitchFamily="50" charset="0"/>
              </a:defRPr>
            </a:lvl1pPr>
          </a:lstStyle>
          <a:p>
            <a:pPr lvl="0"/>
            <a:r>
              <a:rPr lang="en-US" dirty="0"/>
              <a:t>5/30</a:t>
            </a:r>
          </a:p>
        </p:txBody>
      </p:sp>
      <p:sp>
        <p:nvSpPr>
          <p:cNvPr id="21" name="Text Placeholder 9">
            <a:extLst>
              <a:ext uri="{FF2B5EF4-FFF2-40B4-BE49-F238E27FC236}">
                <a16:creationId xmlns:a16="http://schemas.microsoft.com/office/drawing/2014/main" id="{D571022E-C7DF-05DD-214F-6B79712DCC91}"/>
              </a:ext>
            </a:extLst>
          </p:cNvPr>
          <p:cNvSpPr>
            <a:spLocks noGrp="1"/>
          </p:cNvSpPr>
          <p:nvPr>
            <p:ph type="body" sz="quarter" idx="20" hasCustomPrompt="1"/>
          </p:nvPr>
        </p:nvSpPr>
        <p:spPr>
          <a:xfrm>
            <a:off x="9539176" y="4341854"/>
            <a:ext cx="2341462" cy="746204"/>
          </a:xfrm>
          <a:prstGeom prst="rect">
            <a:avLst/>
          </a:prstGeom>
        </p:spPr>
        <p:txBody>
          <a:bodyPr anchor="t"/>
          <a:lstStyle>
            <a:lvl1pPr marL="0" indent="0" algn="l">
              <a:lnSpc>
                <a:spcPct val="100000"/>
              </a:lnSpc>
              <a:buNone/>
              <a:defRPr sz="1200">
                <a:solidFill>
                  <a:schemeClr val="bg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22" name="Text Placeholder 9">
            <a:extLst>
              <a:ext uri="{FF2B5EF4-FFF2-40B4-BE49-F238E27FC236}">
                <a16:creationId xmlns:a16="http://schemas.microsoft.com/office/drawing/2014/main" id="{55F6ACE6-99F9-E5FF-AE83-438A6617FC58}"/>
              </a:ext>
            </a:extLst>
          </p:cNvPr>
          <p:cNvSpPr>
            <a:spLocks noGrp="1"/>
          </p:cNvSpPr>
          <p:nvPr>
            <p:ph type="body" sz="quarter" idx="21" hasCustomPrompt="1"/>
          </p:nvPr>
        </p:nvSpPr>
        <p:spPr>
          <a:xfrm>
            <a:off x="1349398" y="2035451"/>
            <a:ext cx="2323766" cy="300474"/>
          </a:xfrm>
          <a:prstGeom prst="rect">
            <a:avLst/>
          </a:prstGeom>
        </p:spPr>
        <p:txBody>
          <a:bodyPr anchor="t"/>
          <a:lstStyle>
            <a:lvl1pPr marL="0" indent="0" algn="l">
              <a:lnSpc>
                <a:spcPct val="100000"/>
              </a:lnSpc>
              <a:buNone/>
              <a:defRPr sz="1400">
                <a:solidFill>
                  <a:schemeClr val="bg1"/>
                </a:solidFill>
                <a:latin typeface="BrownStd" panose="00010500010101010101" pitchFamily="50" charset="0"/>
              </a:defRPr>
            </a:lvl1pPr>
          </a:lstStyle>
          <a:p>
            <a:pPr lvl="0"/>
            <a:r>
              <a:rPr lang="en-US" dirty="0"/>
              <a:t>Key Milestone</a:t>
            </a:r>
          </a:p>
        </p:txBody>
      </p:sp>
      <p:sp>
        <p:nvSpPr>
          <p:cNvPr id="24" name="Text Placeholder 9">
            <a:extLst>
              <a:ext uri="{FF2B5EF4-FFF2-40B4-BE49-F238E27FC236}">
                <a16:creationId xmlns:a16="http://schemas.microsoft.com/office/drawing/2014/main" id="{BC556397-CA71-A939-51BC-B4A6A3C72398}"/>
              </a:ext>
            </a:extLst>
          </p:cNvPr>
          <p:cNvSpPr>
            <a:spLocks noGrp="1"/>
          </p:cNvSpPr>
          <p:nvPr>
            <p:ph type="body" sz="quarter" idx="22" hasCustomPrompt="1"/>
          </p:nvPr>
        </p:nvSpPr>
        <p:spPr>
          <a:xfrm>
            <a:off x="2271311" y="3733800"/>
            <a:ext cx="2335974" cy="269083"/>
          </a:xfrm>
          <a:prstGeom prst="rect">
            <a:avLst/>
          </a:prstGeom>
        </p:spPr>
        <p:txBody>
          <a:bodyPr anchor="t"/>
          <a:lstStyle>
            <a:lvl1pPr marL="0" indent="0" algn="l">
              <a:lnSpc>
                <a:spcPct val="100000"/>
              </a:lnSpc>
              <a:buNone/>
              <a:defRPr sz="1400">
                <a:solidFill>
                  <a:schemeClr val="bg1"/>
                </a:solidFill>
                <a:latin typeface="BrownStd" panose="00010500010101010101" pitchFamily="50" charset="0"/>
              </a:defRPr>
            </a:lvl1pPr>
          </a:lstStyle>
          <a:p>
            <a:pPr lvl="0"/>
            <a:r>
              <a:rPr lang="en-US" dirty="0"/>
              <a:t>5/30</a:t>
            </a:r>
          </a:p>
        </p:txBody>
      </p:sp>
      <p:sp>
        <p:nvSpPr>
          <p:cNvPr id="27" name="Text Placeholder 9">
            <a:extLst>
              <a:ext uri="{FF2B5EF4-FFF2-40B4-BE49-F238E27FC236}">
                <a16:creationId xmlns:a16="http://schemas.microsoft.com/office/drawing/2014/main" id="{6A8A88B0-6EBC-C5B6-E3AD-C2D481E169D6}"/>
              </a:ext>
            </a:extLst>
          </p:cNvPr>
          <p:cNvSpPr>
            <a:spLocks noGrp="1"/>
          </p:cNvSpPr>
          <p:nvPr>
            <p:ph type="body" sz="quarter" idx="24" hasCustomPrompt="1"/>
          </p:nvPr>
        </p:nvSpPr>
        <p:spPr>
          <a:xfrm>
            <a:off x="2271311" y="4016651"/>
            <a:ext cx="2323766" cy="300474"/>
          </a:xfrm>
          <a:prstGeom prst="rect">
            <a:avLst/>
          </a:prstGeom>
        </p:spPr>
        <p:txBody>
          <a:bodyPr anchor="t"/>
          <a:lstStyle>
            <a:lvl1pPr marL="0" indent="0" algn="l">
              <a:lnSpc>
                <a:spcPct val="100000"/>
              </a:lnSpc>
              <a:buNone/>
              <a:defRPr sz="1400">
                <a:solidFill>
                  <a:schemeClr val="bg1"/>
                </a:solidFill>
                <a:latin typeface="BrownStd" panose="00010500010101010101" pitchFamily="50" charset="0"/>
              </a:defRPr>
            </a:lvl1pPr>
          </a:lstStyle>
          <a:p>
            <a:pPr lvl="0"/>
            <a:r>
              <a:rPr lang="en-US" dirty="0"/>
              <a:t>Key Milestone</a:t>
            </a:r>
          </a:p>
        </p:txBody>
      </p:sp>
      <p:sp>
        <p:nvSpPr>
          <p:cNvPr id="38" name="Text Placeholder 9">
            <a:extLst>
              <a:ext uri="{FF2B5EF4-FFF2-40B4-BE49-F238E27FC236}">
                <a16:creationId xmlns:a16="http://schemas.microsoft.com/office/drawing/2014/main" id="{077DAB1B-F539-F0C8-809A-8CF6E8C6C283}"/>
              </a:ext>
            </a:extLst>
          </p:cNvPr>
          <p:cNvSpPr>
            <a:spLocks noGrp="1"/>
          </p:cNvSpPr>
          <p:nvPr>
            <p:ph type="body" sz="quarter" idx="25" hasCustomPrompt="1"/>
          </p:nvPr>
        </p:nvSpPr>
        <p:spPr>
          <a:xfrm>
            <a:off x="5941620" y="3733800"/>
            <a:ext cx="2335974" cy="269083"/>
          </a:xfrm>
          <a:prstGeom prst="rect">
            <a:avLst/>
          </a:prstGeom>
        </p:spPr>
        <p:txBody>
          <a:bodyPr anchor="t"/>
          <a:lstStyle>
            <a:lvl1pPr marL="0" indent="0" algn="l">
              <a:lnSpc>
                <a:spcPct val="100000"/>
              </a:lnSpc>
              <a:buNone/>
              <a:defRPr sz="1400">
                <a:solidFill>
                  <a:schemeClr val="bg1"/>
                </a:solidFill>
                <a:latin typeface="BrownStd" panose="00010500010101010101" pitchFamily="50" charset="0"/>
              </a:defRPr>
            </a:lvl1pPr>
          </a:lstStyle>
          <a:p>
            <a:pPr lvl="0"/>
            <a:r>
              <a:rPr lang="en-US" dirty="0"/>
              <a:t>5/30</a:t>
            </a:r>
          </a:p>
        </p:txBody>
      </p:sp>
      <p:sp>
        <p:nvSpPr>
          <p:cNvPr id="40" name="Text Placeholder 9">
            <a:extLst>
              <a:ext uri="{FF2B5EF4-FFF2-40B4-BE49-F238E27FC236}">
                <a16:creationId xmlns:a16="http://schemas.microsoft.com/office/drawing/2014/main" id="{8FACFEA8-9B8C-F08E-151A-5DECA8E5C7C6}"/>
              </a:ext>
            </a:extLst>
          </p:cNvPr>
          <p:cNvSpPr>
            <a:spLocks noGrp="1"/>
          </p:cNvSpPr>
          <p:nvPr>
            <p:ph type="body" sz="quarter" idx="27" hasCustomPrompt="1"/>
          </p:nvPr>
        </p:nvSpPr>
        <p:spPr>
          <a:xfrm>
            <a:off x="5941620" y="4016651"/>
            <a:ext cx="2323766" cy="300474"/>
          </a:xfrm>
          <a:prstGeom prst="rect">
            <a:avLst/>
          </a:prstGeom>
        </p:spPr>
        <p:txBody>
          <a:bodyPr anchor="t"/>
          <a:lstStyle>
            <a:lvl1pPr marL="0" indent="0" algn="l">
              <a:lnSpc>
                <a:spcPct val="100000"/>
              </a:lnSpc>
              <a:buNone/>
              <a:defRPr sz="1400">
                <a:solidFill>
                  <a:schemeClr val="bg1"/>
                </a:solidFill>
                <a:latin typeface="BrownStd" panose="00010500010101010101" pitchFamily="50" charset="0"/>
              </a:defRPr>
            </a:lvl1pPr>
          </a:lstStyle>
          <a:p>
            <a:pPr lvl="0"/>
            <a:r>
              <a:rPr lang="en-US" dirty="0"/>
              <a:t>Key Milestone</a:t>
            </a:r>
          </a:p>
        </p:txBody>
      </p:sp>
      <p:sp>
        <p:nvSpPr>
          <p:cNvPr id="44" name="Text Placeholder 9">
            <a:extLst>
              <a:ext uri="{FF2B5EF4-FFF2-40B4-BE49-F238E27FC236}">
                <a16:creationId xmlns:a16="http://schemas.microsoft.com/office/drawing/2014/main" id="{0D62A19D-9EB9-D7A3-8514-DA2701483ECC}"/>
              </a:ext>
            </a:extLst>
          </p:cNvPr>
          <p:cNvSpPr>
            <a:spLocks noGrp="1"/>
          </p:cNvSpPr>
          <p:nvPr>
            <p:ph type="body" sz="quarter" idx="28" hasCustomPrompt="1"/>
          </p:nvPr>
        </p:nvSpPr>
        <p:spPr>
          <a:xfrm>
            <a:off x="9544664" y="3733800"/>
            <a:ext cx="2335974" cy="269083"/>
          </a:xfrm>
          <a:prstGeom prst="rect">
            <a:avLst/>
          </a:prstGeom>
        </p:spPr>
        <p:txBody>
          <a:bodyPr anchor="t"/>
          <a:lstStyle>
            <a:lvl1pPr marL="0" indent="0" algn="l">
              <a:lnSpc>
                <a:spcPct val="100000"/>
              </a:lnSpc>
              <a:buNone/>
              <a:defRPr sz="1400">
                <a:solidFill>
                  <a:schemeClr val="bg1"/>
                </a:solidFill>
                <a:latin typeface="BrownStd" panose="00010500010101010101" pitchFamily="50" charset="0"/>
              </a:defRPr>
            </a:lvl1pPr>
          </a:lstStyle>
          <a:p>
            <a:pPr lvl="0"/>
            <a:r>
              <a:rPr lang="en-US" dirty="0"/>
              <a:t>5/30</a:t>
            </a:r>
          </a:p>
        </p:txBody>
      </p:sp>
      <p:sp>
        <p:nvSpPr>
          <p:cNvPr id="46" name="Text Placeholder 9">
            <a:extLst>
              <a:ext uri="{FF2B5EF4-FFF2-40B4-BE49-F238E27FC236}">
                <a16:creationId xmlns:a16="http://schemas.microsoft.com/office/drawing/2014/main" id="{B2F130D9-8A87-8BC7-B82C-BB99D907E2A6}"/>
              </a:ext>
            </a:extLst>
          </p:cNvPr>
          <p:cNvSpPr>
            <a:spLocks noGrp="1"/>
          </p:cNvSpPr>
          <p:nvPr>
            <p:ph type="body" sz="quarter" idx="30" hasCustomPrompt="1"/>
          </p:nvPr>
        </p:nvSpPr>
        <p:spPr>
          <a:xfrm>
            <a:off x="9544664" y="4016651"/>
            <a:ext cx="2323766" cy="300474"/>
          </a:xfrm>
          <a:prstGeom prst="rect">
            <a:avLst/>
          </a:prstGeom>
        </p:spPr>
        <p:txBody>
          <a:bodyPr anchor="t"/>
          <a:lstStyle>
            <a:lvl1pPr marL="0" indent="0" algn="l">
              <a:lnSpc>
                <a:spcPct val="100000"/>
              </a:lnSpc>
              <a:buNone/>
              <a:defRPr sz="1400">
                <a:solidFill>
                  <a:schemeClr val="bg1"/>
                </a:solidFill>
                <a:latin typeface="BrownStd" panose="00010500010101010101" pitchFamily="50" charset="0"/>
              </a:defRPr>
            </a:lvl1pPr>
          </a:lstStyle>
          <a:p>
            <a:pPr lvl="0"/>
            <a:r>
              <a:rPr lang="en-US" dirty="0"/>
              <a:t>Key Milestone</a:t>
            </a:r>
          </a:p>
        </p:txBody>
      </p:sp>
      <p:sp>
        <p:nvSpPr>
          <p:cNvPr id="50" name="Text Placeholder 9">
            <a:extLst>
              <a:ext uri="{FF2B5EF4-FFF2-40B4-BE49-F238E27FC236}">
                <a16:creationId xmlns:a16="http://schemas.microsoft.com/office/drawing/2014/main" id="{5AF4D56C-88BF-E3FA-F2B5-67686855DECD}"/>
              </a:ext>
            </a:extLst>
          </p:cNvPr>
          <p:cNvSpPr>
            <a:spLocks noGrp="1"/>
          </p:cNvSpPr>
          <p:nvPr>
            <p:ph type="body" sz="quarter" idx="31" hasCustomPrompt="1"/>
          </p:nvPr>
        </p:nvSpPr>
        <p:spPr>
          <a:xfrm>
            <a:off x="4557578" y="1752600"/>
            <a:ext cx="2335974" cy="269083"/>
          </a:xfrm>
          <a:prstGeom prst="rect">
            <a:avLst/>
          </a:prstGeom>
        </p:spPr>
        <p:txBody>
          <a:bodyPr anchor="t"/>
          <a:lstStyle>
            <a:lvl1pPr marL="0" indent="0" algn="l">
              <a:lnSpc>
                <a:spcPct val="100000"/>
              </a:lnSpc>
              <a:buNone/>
              <a:defRPr sz="1400">
                <a:solidFill>
                  <a:schemeClr val="bg1"/>
                </a:solidFill>
                <a:latin typeface="BrownStd" panose="00010500010101010101" pitchFamily="50" charset="0"/>
              </a:defRPr>
            </a:lvl1pPr>
          </a:lstStyle>
          <a:p>
            <a:pPr lvl="0"/>
            <a:r>
              <a:rPr lang="en-US" dirty="0"/>
              <a:t>5/30</a:t>
            </a:r>
          </a:p>
        </p:txBody>
      </p:sp>
      <p:sp>
        <p:nvSpPr>
          <p:cNvPr id="52" name="Text Placeholder 9">
            <a:extLst>
              <a:ext uri="{FF2B5EF4-FFF2-40B4-BE49-F238E27FC236}">
                <a16:creationId xmlns:a16="http://schemas.microsoft.com/office/drawing/2014/main" id="{37B4EC7B-5A6B-6854-A554-6F233042F408}"/>
              </a:ext>
            </a:extLst>
          </p:cNvPr>
          <p:cNvSpPr>
            <a:spLocks noGrp="1"/>
          </p:cNvSpPr>
          <p:nvPr>
            <p:ph type="body" sz="quarter" idx="33" hasCustomPrompt="1"/>
          </p:nvPr>
        </p:nvSpPr>
        <p:spPr>
          <a:xfrm>
            <a:off x="4557578" y="2035451"/>
            <a:ext cx="2323766" cy="300474"/>
          </a:xfrm>
          <a:prstGeom prst="rect">
            <a:avLst/>
          </a:prstGeom>
        </p:spPr>
        <p:txBody>
          <a:bodyPr anchor="t"/>
          <a:lstStyle>
            <a:lvl1pPr marL="0" indent="0" algn="l">
              <a:lnSpc>
                <a:spcPct val="100000"/>
              </a:lnSpc>
              <a:buNone/>
              <a:defRPr sz="1400">
                <a:solidFill>
                  <a:schemeClr val="bg1"/>
                </a:solidFill>
                <a:latin typeface="BrownStd" panose="00010500010101010101" pitchFamily="50" charset="0"/>
              </a:defRPr>
            </a:lvl1pPr>
          </a:lstStyle>
          <a:p>
            <a:pPr lvl="0"/>
            <a:r>
              <a:rPr lang="en-US" dirty="0"/>
              <a:t>Key Milestone</a:t>
            </a:r>
          </a:p>
        </p:txBody>
      </p:sp>
      <p:sp>
        <p:nvSpPr>
          <p:cNvPr id="53" name="Text Placeholder 9">
            <a:extLst>
              <a:ext uri="{FF2B5EF4-FFF2-40B4-BE49-F238E27FC236}">
                <a16:creationId xmlns:a16="http://schemas.microsoft.com/office/drawing/2014/main" id="{59600E45-8EB3-81DF-73C0-DB7523E19D16}"/>
              </a:ext>
            </a:extLst>
          </p:cNvPr>
          <p:cNvSpPr>
            <a:spLocks noGrp="1"/>
          </p:cNvSpPr>
          <p:nvPr>
            <p:ph type="body" sz="quarter" idx="34" hasCustomPrompt="1"/>
          </p:nvPr>
        </p:nvSpPr>
        <p:spPr>
          <a:xfrm>
            <a:off x="8182653" y="1752600"/>
            <a:ext cx="2335974" cy="269083"/>
          </a:xfrm>
          <a:prstGeom prst="rect">
            <a:avLst/>
          </a:prstGeom>
        </p:spPr>
        <p:txBody>
          <a:bodyPr anchor="t"/>
          <a:lstStyle>
            <a:lvl1pPr marL="0" indent="0" algn="l">
              <a:lnSpc>
                <a:spcPct val="100000"/>
              </a:lnSpc>
              <a:buNone/>
              <a:defRPr sz="1400">
                <a:solidFill>
                  <a:schemeClr val="bg1"/>
                </a:solidFill>
                <a:latin typeface="BrownStd" panose="00010500010101010101" pitchFamily="50" charset="0"/>
              </a:defRPr>
            </a:lvl1pPr>
          </a:lstStyle>
          <a:p>
            <a:pPr lvl="0"/>
            <a:r>
              <a:rPr lang="en-US" dirty="0"/>
              <a:t>5/30</a:t>
            </a:r>
          </a:p>
        </p:txBody>
      </p:sp>
      <p:sp>
        <p:nvSpPr>
          <p:cNvPr id="55" name="Text Placeholder 9">
            <a:extLst>
              <a:ext uri="{FF2B5EF4-FFF2-40B4-BE49-F238E27FC236}">
                <a16:creationId xmlns:a16="http://schemas.microsoft.com/office/drawing/2014/main" id="{D9A73900-8BE6-2B5C-A090-39AF2B4FBFDD}"/>
              </a:ext>
            </a:extLst>
          </p:cNvPr>
          <p:cNvSpPr>
            <a:spLocks noGrp="1"/>
          </p:cNvSpPr>
          <p:nvPr>
            <p:ph type="body" sz="quarter" idx="36" hasCustomPrompt="1"/>
          </p:nvPr>
        </p:nvSpPr>
        <p:spPr>
          <a:xfrm>
            <a:off x="8182653" y="2035451"/>
            <a:ext cx="2323766" cy="300474"/>
          </a:xfrm>
          <a:prstGeom prst="rect">
            <a:avLst/>
          </a:prstGeom>
        </p:spPr>
        <p:txBody>
          <a:bodyPr anchor="t"/>
          <a:lstStyle>
            <a:lvl1pPr marL="0" indent="0" algn="l">
              <a:lnSpc>
                <a:spcPct val="100000"/>
              </a:lnSpc>
              <a:buNone/>
              <a:defRPr sz="1400">
                <a:solidFill>
                  <a:schemeClr val="bg1"/>
                </a:solidFill>
                <a:latin typeface="BrownStd" panose="00010500010101010101" pitchFamily="50" charset="0"/>
              </a:defRPr>
            </a:lvl1pPr>
          </a:lstStyle>
          <a:p>
            <a:pPr lvl="0"/>
            <a:r>
              <a:rPr lang="en-US" dirty="0"/>
              <a:t>Key Milestone</a:t>
            </a:r>
          </a:p>
        </p:txBody>
      </p:sp>
      <p:sp>
        <p:nvSpPr>
          <p:cNvPr id="56" name="Text Placeholder 9">
            <a:extLst>
              <a:ext uri="{FF2B5EF4-FFF2-40B4-BE49-F238E27FC236}">
                <a16:creationId xmlns:a16="http://schemas.microsoft.com/office/drawing/2014/main" id="{7D790B21-AEDF-3DBE-CB07-DD148A6CFA3A}"/>
              </a:ext>
            </a:extLst>
          </p:cNvPr>
          <p:cNvSpPr>
            <a:spLocks noGrp="1"/>
          </p:cNvSpPr>
          <p:nvPr>
            <p:ph type="body" sz="quarter" idx="37" hasCustomPrompt="1"/>
          </p:nvPr>
        </p:nvSpPr>
        <p:spPr>
          <a:xfrm>
            <a:off x="4557578" y="2361390"/>
            <a:ext cx="2341462" cy="746204"/>
          </a:xfrm>
          <a:prstGeom prst="rect">
            <a:avLst/>
          </a:prstGeom>
        </p:spPr>
        <p:txBody>
          <a:bodyPr anchor="t"/>
          <a:lstStyle>
            <a:lvl1pPr marL="0" indent="0" algn="l">
              <a:lnSpc>
                <a:spcPct val="100000"/>
              </a:lnSpc>
              <a:buNone/>
              <a:defRPr sz="1200">
                <a:solidFill>
                  <a:schemeClr val="bg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57" name="Text Placeholder 9">
            <a:extLst>
              <a:ext uri="{FF2B5EF4-FFF2-40B4-BE49-F238E27FC236}">
                <a16:creationId xmlns:a16="http://schemas.microsoft.com/office/drawing/2014/main" id="{2A84BABE-99F5-5F22-3AAE-1F51991DF158}"/>
              </a:ext>
            </a:extLst>
          </p:cNvPr>
          <p:cNvSpPr>
            <a:spLocks noGrp="1"/>
          </p:cNvSpPr>
          <p:nvPr>
            <p:ph type="body" sz="quarter" idx="38" hasCustomPrompt="1"/>
          </p:nvPr>
        </p:nvSpPr>
        <p:spPr>
          <a:xfrm>
            <a:off x="8182653" y="2353276"/>
            <a:ext cx="2341462" cy="746204"/>
          </a:xfrm>
          <a:prstGeom prst="rect">
            <a:avLst/>
          </a:prstGeom>
        </p:spPr>
        <p:txBody>
          <a:bodyPr anchor="t"/>
          <a:lstStyle>
            <a:lvl1pPr marL="0" indent="0" algn="l">
              <a:lnSpc>
                <a:spcPct val="100000"/>
              </a:lnSpc>
              <a:buNone/>
              <a:defRPr sz="1200">
                <a:solidFill>
                  <a:schemeClr val="bg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58" name="Text Placeholder 9">
            <a:extLst>
              <a:ext uri="{FF2B5EF4-FFF2-40B4-BE49-F238E27FC236}">
                <a16:creationId xmlns:a16="http://schemas.microsoft.com/office/drawing/2014/main" id="{85F2137A-D948-7939-2CDB-6DAC287AF815}"/>
              </a:ext>
            </a:extLst>
          </p:cNvPr>
          <p:cNvSpPr>
            <a:spLocks noGrp="1"/>
          </p:cNvSpPr>
          <p:nvPr>
            <p:ph type="body" sz="quarter" idx="39" hasCustomPrompt="1"/>
          </p:nvPr>
        </p:nvSpPr>
        <p:spPr>
          <a:xfrm>
            <a:off x="2265823" y="4341854"/>
            <a:ext cx="2341462" cy="746204"/>
          </a:xfrm>
          <a:prstGeom prst="rect">
            <a:avLst/>
          </a:prstGeom>
        </p:spPr>
        <p:txBody>
          <a:bodyPr anchor="t"/>
          <a:lstStyle>
            <a:lvl1pPr marL="0" indent="0" algn="l">
              <a:lnSpc>
                <a:spcPct val="100000"/>
              </a:lnSpc>
              <a:buNone/>
              <a:defRPr sz="1200">
                <a:solidFill>
                  <a:schemeClr val="bg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59" name="Text Placeholder 9">
            <a:extLst>
              <a:ext uri="{FF2B5EF4-FFF2-40B4-BE49-F238E27FC236}">
                <a16:creationId xmlns:a16="http://schemas.microsoft.com/office/drawing/2014/main" id="{C0C5B163-9A02-BA11-D095-839A37398758}"/>
              </a:ext>
            </a:extLst>
          </p:cNvPr>
          <p:cNvSpPr>
            <a:spLocks noGrp="1"/>
          </p:cNvSpPr>
          <p:nvPr>
            <p:ph type="body" sz="quarter" idx="40" hasCustomPrompt="1"/>
          </p:nvPr>
        </p:nvSpPr>
        <p:spPr>
          <a:xfrm>
            <a:off x="5935365" y="4341854"/>
            <a:ext cx="2341462" cy="746204"/>
          </a:xfrm>
          <a:prstGeom prst="rect">
            <a:avLst/>
          </a:prstGeom>
        </p:spPr>
        <p:txBody>
          <a:bodyPr anchor="t"/>
          <a:lstStyle>
            <a:lvl1pPr marL="0" indent="0" algn="l">
              <a:lnSpc>
                <a:spcPct val="100000"/>
              </a:lnSpc>
              <a:buNone/>
              <a:defRPr sz="1200">
                <a:solidFill>
                  <a:schemeClr val="bg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60" name="Text Placeholder 9">
            <a:extLst>
              <a:ext uri="{FF2B5EF4-FFF2-40B4-BE49-F238E27FC236}">
                <a16:creationId xmlns:a16="http://schemas.microsoft.com/office/drawing/2014/main" id="{6BB71C69-E902-6A1E-61E6-35392C06D379}"/>
              </a:ext>
            </a:extLst>
          </p:cNvPr>
          <p:cNvSpPr>
            <a:spLocks noGrp="1"/>
          </p:cNvSpPr>
          <p:nvPr>
            <p:ph type="body" sz="quarter" idx="41" hasCustomPrompt="1"/>
          </p:nvPr>
        </p:nvSpPr>
        <p:spPr>
          <a:xfrm>
            <a:off x="1349397" y="2358865"/>
            <a:ext cx="2341462" cy="746204"/>
          </a:xfrm>
          <a:prstGeom prst="rect">
            <a:avLst/>
          </a:prstGeom>
        </p:spPr>
        <p:txBody>
          <a:bodyPr anchor="t"/>
          <a:lstStyle>
            <a:lvl1pPr marL="0" indent="0" algn="l">
              <a:lnSpc>
                <a:spcPct val="100000"/>
              </a:lnSpc>
              <a:buNone/>
              <a:defRPr sz="1200">
                <a:solidFill>
                  <a:schemeClr val="bg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Tree>
    <p:extLst>
      <p:ext uri="{BB962C8B-B14F-4D97-AF65-F5344CB8AC3E}">
        <p14:creationId xmlns:p14="http://schemas.microsoft.com/office/powerpoint/2010/main" val="1160248359"/>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meline_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AEA6AC2-0B7F-7D9F-3771-1A8F3878D59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grpSp>
        <p:nvGrpSpPr>
          <p:cNvPr id="26" name="Group 25">
            <a:extLst>
              <a:ext uri="{FF2B5EF4-FFF2-40B4-BE49-F238E27FC236}">
                <a16:creationId xmlns:a16="http://schemas.microsoft.com/office/drawing/2014/main" id="{26C124F9-B0A3-A96E-9B62-682CD2011C0D}"/>
              </a:ext>
            </a:extLst>
          </p:cNvPr>
          <p:cNvGrpSpPr/>
          <p:nvPr userDrawn="1"/>
        </p:nvGrpSpPr>
        <p:grpSpPr>
          <a:xfrm>
            <a:off x="609600" y="1799864"/>
            <a:ext cx="10972800" cy="3250313"/>
            <a:chOff x="609600" y="1799864"/>
            <a:chExt cx="10972800" cy="3250313"/>
          </a:xfrm>
        </p:grpSpPr>
        <p:cxnSp>
          <p:nvCxnSpPr>
            <p:cNvPr id="27" name="Straight Arrow Connector 26">
              <a:extLst>
                <a:ext uri="{FF2B5EF4-FFF2-40B4-BE49-F238E27FC236}">
                  <a16:creationId xmlns:a16="http://schemas.microsoft.com/office/drawing/2014/main" id="{C7D5E629-ADC6-F87F-7551-42063FA942A9}"/>
                </a:ext>
              </a:extLst>
            </p:cNvPr>
            <p:cNvCxnSpPr>
              <a:cxnSpLocks/>
            </p:cNvCxnSpPr>
            <p:nvPr/>
          </p:nvCxnSpPr>
          <p:spPr>
            <a:xfrm>
              <a:off x="609600" y="3429000"/>
              <a:ext cx="10972800" cy="0"/>
            </a:xfrm>
            <a:prstGeom prst="straightConnector1">
              <a:avLst/>
            </a:prstGeom>
            <a:ln w="19050" cap="rnd" cmpd="sng">
              <a:solidFill>
                <a:schemeClr val="tx1"/>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4E41D17-7AF2-1805-19B3-8663240B0801}"/>
                </a:ext>
              </a:extLst>
            </p:cNvPr>
            <p:cNvCxnSpPr>
              <a:cxnSpLocks/>
            </p:cNvCxnSpPr>
            <p:nvPr/>
          </p:nvCxnSpPr>
          <p:spPr>
            <a:xfrm>
              <a:off x="1066800" y="1818477"/>
              <a:ext cx="0" cy="1610523"/>
            </a:xfrm>
            <a:prstGeom prst="line">
              <a:avLst/>
            </a:prstGeom>
            <a:ln w="19050" cmpd="sng">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85701A6-5712-1B08-0054-16104A168626}"/>
                </a:ext>
              </a:extLst>
            </p:cNvPr>
            <p:cNvCxnSpPr>
              <a:cxnSpLocks/>
            </p:cNvCxnSpPr>
            <p:nvPr/>
          </p:nvCxnSpPr>
          <p:spPr>
            <a:xfrm>
              <a:off x="1981200" y="3429000"/>
              <a:ext cx="0" cy="1610523"/>
            </a:xfrm>
            <a:prstGeom prst="line">
              <a:avLst/>
            </a:prstGeom>
            <a:ln w="19050" cmpd="sng">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70F0D40-6B4F-98D5-F098-40AB1454F882}"/>
                </a:ext>
              </a:extLst>
            </p:cNvPr>
            <p:cNvCxnSpPr>
              <a:cxnSpLocks/>
            </p:cNvCxnSpPr>
            <p:nvPr/>
          </p:nvCxnSpPr>
          <p:spPr>
            <a:xfrm>
              <a:off x="4274981" y="1799864"/>
              <a:ext cx="0" cy="1610523"/>
            </a:xfrm>
            <a:prstGeom prst="line">
              <a:avLst/>
            </a:prstGeom>
            <a:ln w="19050" cmpd="sng">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5231390-1A60-0166-44CA-01198940FE2E}"/>
                </a:ext>
              </a:extLst>
            </p:cNvPr>
            <p:cNvCxnSpPr>
              <a:cxnSpLocks/>
            </p:cNvCxnSpPr>
            <p:nvPr/>
          </p:nvCxnSpPr>
          <p:spPr>
            <a:xfrm>
              <a:off x="5638800" y="3429000"/>
              <a:ext cx="0" cy="1610523"/>
            </a:xfrm>
            <a:prstGeom prst="line">
              <a:avLst/>
            </a:prstGeom>
            <a:ln w="19050" cmpd="sng">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1AA346F-6843-AEF8-55DE-16B05F6EA412}"/>
                </a:ext>
              </a:extLst>
            </p:cNvPr>
            <p:cNvCxnSpPr>
              <a:cxnSpLocks/>
            </p:cNvCxnSpPr>
            <p:nvPr/>
          </p:nvCxnSpPr>
          <p:spPr>
            <a:xfrm>
              <a:off x="7932581" y="1799864"/>
              <a:ext cx="0" cy="1610523"/>
            </a:xfrm>
            <a:prstGeom prst="line">
              <a:avLst/>
            </a:prstGeom>
            <a:ln w="19050" cmpd="sng">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BAE5413C-F6DC-6C6D-D211-F955403E197D}"/>
                </a:ext>
              </a:extLst>
            </p:cNvPr>
            <p:cNvCxnSpPr>
              <a:cxnSpLocks/>
            </p:cNvCxnSpPr>
            <p:nvPr/>
          </p:nvCxnSpPr>
          <p:spPr>
            <a:xfrm>
              <a:off x="9255187" y="3439654"/>
              <a:ext cx="0" cy="1610523"/>
            </a:xfrm>
            <a:prstGeom prst="line">
              <a:avLst/>
            </a:prstGeom>
            <a:ln w="19050" cmpd="sng">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43" name="Text Placeholder 9">
            <a:extLst>
              <a:ext uri="{FF2B5EF4-FFF2-40B4-BE49-F238E27FC236}">
                <a16:creationId xmlns:a16="http://schemas.microsoft.com/office/drawing/2014/main" id="{2F1FD39D-4355-C8BC-3368-6D5155F48CDE}"/>
              </a:ext>
            </a:extLst>
          </p:cNvPr>
          <p:cNvSpPr>
            <a:spLocks noGrp="1"/>
          </p:cNvSpPr>
          <p:nvPr>
            <p:ph type="body" sz="quarter" idx="18" hasCustomPrompt="1"/>
          </p:nvPr>
        </p:nvSpPr>
        <p:spPr>
          <a:xfrm>
            <a:off x="641762" y="692416"/>
            <a:ext cx="73592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Timeline, Key Milestones, Deliverables</a:t>
            </a:r>
          </a:p>
        </p:txBody>
      </p:sp>
      <p:sp>
        <p:nvSpPr>
          <p:cNvPr id="44" name="Text Placeholder 9">
            <a:extLst>
              <a:ext uri="{FF2B5EF4-FFF2-40B4-BE49-F238E27FC236}">
                <a16:creationId xmlns:a16="http://schemas.microsoft.com/office/drawing/2014/main" id="{BE279EB4-17C7-9DF3-3BA0-B9673F882D0D}"/>
              </a:ext>
            </a:extLst>
          </p:cNvPr>
          <p:cNvSpPr>
            <a:spLocks noGrp="1"/>
          </p:cNvSpPr>
          <p:nvPr>
            <p:ph type="body" sz="quarter" idx="19" hasCustomPrompt="1"/>
          </p:nvPr>
        </p:nvSpPr>
        <p:spPr>
          <a:xfrm>
            <a:off x="1349398" y="1752600"/>
            <a:ext cx="2335974" cy="269083"/>
          </a:xfrm>
          <a:prstGeom prst="rect">
            <a:avLst/>
          </a:prstGeom>
        </p:spPr>
        <p:txBody>
          <a:bodyPr anchor="t"/>
          <a:lstStyle>
            <a:lvl1pPr marL="0" indent="0" algn="l">
              <a:lnSpc>
                <a:spcPct val="100000"/>
              </a:lnSpc>
              <a:buNone/>
              <a:defRPr sz="1400">
                <a:solidFill>
                  <a:schemeClr val="tx1"/>
                </a:solidFill>
                <a:latin typeface="BrownStd" panose="00010500010101010101" pitchFamily="50" charset="0"/>
              </a:defRPr>
            </a:lvl1pPr>
          </a:lstStyle>
          <a:p>
            <a:pPr lvl="0"/>
            <a:r>
              <a:rPr lang="en-US" dirty="0"/>
              <a:t>5/30</a:t>
            </a:r>
          </a:p>
        </p:txBody>
      </p:sp>
      <p:sp>
        <p:nvSpPr>
          <p:cNvPr id="45" name="Text Placeholder 9">
            <a:extLst>
              <a:ext uri="{FF2B5EF4-FFF2-40B4-BE49-F238E27FC236}">
                <a16:creationId xmlns:a16="http://schemas.microsoft.com/office/drawing/2014/main" id="{BA611F00-6115-3466-B2D6-292E2C414274}"/>
              </a:ext>
            </a:extLst>
          </p:cNvPr>
          <p:cNvSpPr>
            <a:spLocks noGrp="1"/>
          </p:cNvSpPr>
          <p:nvPr>
            <p:ph type="body" sz="quarter" idx="20" hasCustomPrompt="1"/>
          </p:nvPr>
        </p:nvSpPr>
        <p:spPr>
          <a:xfrm>
            <a:off x="9539176" y="4341854"/>
            <a:ext cx="2341462" cy="746204"/>
          </a:xfrm>
          <a:prstGeom prst="rect">
            <a:avLst/>
          </a:prstGeom>
        </p:spPr>
        <p:txBody>
          <a:bodyPr anchor="t"/>
          <a:lstStyle>
            <a:lvl1pPr marL="0" indent="0" algn="l">
              <a:lnSpc>
                <a:spcPct val="100000"/>
              </a:lnSpc>
              <a:buNone/>
              <a:defRPr sz="1200">
                <a:solidFill>
                  <a:schemeClr val="tx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46" name="Text Placeholder 9">
            <a:extLst>
              <a:ext uri="{FF2B5EF4-FFF2-40B4-BE49-F238E27FC236}">
                <a16:creationId xmlns:a16="http://schemas.microsoft.com/office/drawing/2014/main" id="{C9CC9A9C-019E-1260-906E-31722629F0E7}"/>
              </a:ext>
            </a:extLst>
          </p:cNvPr>
          <p:cNvSpPr>
            <a:spLocks noGrp="1"/>
          </p:cNvSpPr>
          <p:nvPr>
            <p:ph type="body" sz="quarter" idx="21" hasCustomPrompt="1"/>
          </p:nvPr>
        </p:nvSpPr>
        <p:spPr>
          <a:xfrm>
            <a:off x="1349398" y="2035451"/>
            <a:ext cx="2323766" cy="300474"/>
          </a:xfrm>
          <a:prstGeom prst="rect">
            <a:avLst/>
          </a:prstGeom>
        </p:spPr>
        <p:txBody>
          <a:bodyPr anchor="t"/>
          <a:lstStyle>
            <a:lvl1pPr marL="0" indent="0" algn="l">
              <a:lnSpc>
                <a:spcPct val="100000"/>
              </a:lnSpc>
              <a:buNone/>
              <a:defRPr sz="1400">
                <a:solidFill>
                  <a:schemeClr val="tx1"/>
                </a:solidFill>
                <a:latin typeface="BrownStd" panose="00010500010101010101" pitchFamily="50" charset="0"/>
              </a:defRPr>
            </a:lvl1pPr>
          </a:lstStyle>
          <a:p>
            <a:pPr lvl="0"/>
            <a:r>
              <a:rPr lang="en-US" dirty="0"/>
              <a:t>Key Milestone</a:t>
            </a:r>
          </a:p>
        </p:txBody>
      </p:sp>
      <p:sp>
        <p:nvSpPr>
          <p:cNvPr id="47" name="Text Placeholder 9">
            <a:extLst>
              <a:ext uri="{FF2B5EF4-FFF2-40B4-BE49-F238E27FC236}">
                <a16:creationId xmlns:a16="http://schemas.microsoft.com/office/drawing/2014/main" id="{356DB847-92DE-AB68-B09B-CDFBF7D5DD0E}"/>
              </a:ext>
            </a:extLst>
          </p:cNvPr>
          <p:cNvSpPr>
            <a:spLocks noGrp="1"/>
          </p:cNvSpPr>
          <p:nvPr>
            <p:ph type="body" sz="quarter" idx="22" hasCustomPrompt="1"/>
          </p:nvPr>
        </p:nvSpPr>
        <p:spPr>
          <a:xfrm>
            <a:off x="2271311" y="3733800"/>
            <a:ext cx="2335974" cy="269083"/>
          </a:xfrm>
          <a:prstGeom prst="rect">
            <a:avLst/>
          </a:prstGeom>
        </p:spPr>
        <p:txBody>
          <a:bodyPr anchor="t"/>
          <a:lstStyle>
            <a:lvl1pPr marL="0" indent="0" algn="l">
              <a:lnSpc>
                <a:spcPct val="100000"/>
              </a:lnSpc>
              <a:buNone/>
              <a:defRPr sz="1400">
                <a:solidFill>
                  <a:schemeClr val="tx1"/>
                </a:solidFill>
                <a:latin typeface="BrownStd" panose="00010500010101010101" pitchFamily="50" charset="0"/>
              </a:defRPr>
            </a:lvl1pPr>
          </a:lstStyle>
          <a:p>
            <a:pPr lvl="0"/>
            <a:r>
              <a:rPr lang="en-US" dirty="0"/>
              <a:t>5/30</a:t>
            </a:r>
          </a:p>
        </p:txBody>
      </p:sp>
      <p:sp>
        <p:nvSpPr>
          <p:cNvPr id="48" name="Text Placeholder 9">
            <a:extLst>
              <a:ext uri="{FF2B5EF4-FFF2-40B4-BE49-F238E27FC236}">
                <a16:creationId xmlns:a16="http://schemas.microsoft.com/office/drawing/2014/main" id="{5E7B58FA-5784-6FE4-CC3E-58BA1BC62FB6}"/>
              </a:ext>
            </a:extLst>
          </p:cNvPr>
          <p:cNvSpPr>
            <a:spLocks noGrp="1"/>
          </p:cNvSpPr>
          <p:nvPr>
            <p:ph type="body" sz="quarter" idx="24" hasCustomPrompt="1"/>
          </p:nvPr>
        </p:nvSpPr>
        <p:spPr>
          <a:xfrm>
            <a:off x="2271311" y="4016651"/>
            <a:ext cx="2323766" cy="300474"/>
          </a:xfrm>
          <a:prstGeom prst="rect">
            <a:avLst/>
          </a:prstGeom>
        </p:spPr>
        <p:txBody>
          <a:bodyPr anchor="t"/>
          <a:lstStyle>
            <a:lvl1pPr marL="0" indent="0" algn="l">
              <a:lnSpc>
                <a:spcPct val="100000"/>
              </a:lnSpc>
              <a:buNone/>
              <a:defRPr sz="1400">
                <a:solidFill>
                  <a:schemeClr val="tx1"/>
                </a:solidFill>
                <a:latin typeface="BrownStd" panose="00010500010101010101" pitchFamily="50" charset="0"/>
              </a:defRPr>
            </a:lvl1pPr>
          </a:lstStyle>
          <a:p>
            <a:pPr lvl="0"/>
            <a:r>
              <a:rPr lang="en-US" dirty="0"/>
              <a:t>Key Milestone</a:t>
            </a:r>
          </a:p>
        </p:txBody>
      </p:sp>
      <p:sp>
        <p:nvSpPr>
          <p:cNvPr id="49" name="Text Placeholder 9">
            <a:extLst>
              <a:ext uri="{FF2B5EF4-FFF2-40B4-BE49-F238E27FC236}">
                <a16:creationId xmlns:a16="http://schemas.microsoft.com/office/drawing/2014/main" id="{802A286D-0FBD-2946-C3A8-C08ADBF0DEF1}"/>
              </a:ext>
            </a:extLst>
          </p:cNvPr>
          <p:cNvSpPr>
            <a:spLocks noGrp="1"/>
          </p:cNvSpPr>
          <p:nvPr>
            <p:ph type="body" sz="quarter" idx="25" hasCustomPrompt="1"/>
          </p:nvPr>
        </p:nvSpPr>
        <p:spPr>
          <a:xfrm>
            <a:off x="5941620" y="3733800"/>
            <a:ext cx="2335974" cy="269083"/>
          </a:xfrm>
          <a:prstGeom prst="rect">
            <a:avLst/>
          </a:prstGeom>
        </p:spPr>
        <p:txBody>
          <a:bodyPr anchor="t"/>
          <a:lstStyle>
            <a:lvl1pPr marL="0" indent="0" algn="l">
              <a:lnSpc>
                <a:spcPct val="100000"/>
              </a:lnSpc>
              <a:buNone/>
              <a:defRPr sz="1400">
                <a:solidFill>
                  <a:schemeClr val="tx1"/>
                </a:solidFill>
                <a:latin typeface="BrownStd" panose="00010500010101010101" pitchFamily="50" charset="0"/>
              </a:defRPr>
            </a:lvl1pPr>
          </a:lstStyle>
          <a:p>
            <a:pPr lvl="0"/>
            <a:r>
              <a:rPr lang="en-US" dirty="0"/>
              <a:t>5/30</a:t>
            </a:r>
          </a:p>
        </p:txBody>
      </p:sp>
      <p:sp>
        <p:nvSpPr>
          <p:cNvPr id="50" name="Text Placeholder 9">
            <a:extLst>
              <a:ext uri="{FF2B5EF4-FFF2-40B4-BE49-F238E27FC236}">
                <a16:creationId xmlns:a16="http://schemas.microsoft.com/office/drawing/2014/main" id="{657D7E34-77C1-4825-1FF6-A4159330AA05}"/>
              </a:ext>
            </a:extLst>
          </p:cNvPr>
          <p:cNvSpPr>
            <a:spLocks noGrp="1"/>
          </p:cNvSpPr>
          <p:nvPr>
            <p:ph type="body" sz="quarter" idx="27" hasCustomPrompt="1"/>
          </p:nvPr>
        </p:nvSpPr>
        <p:spPr>
          <a:xfrm>
            <a:off x="5941620" y="4016651"/>
            <a:ext cx="2323766" cy="300474"/>
          </a:xfrm>
          <a:prstGeom prst="rect">
            <a:avLst/>
          </a:prstGeom>
        </p:spPr>
        <p:txBody>
          <a:bodyPr anchor="t"/>
          <a:lstStyle>
            <a:lvl1pPr marL="0" indent="0" algn="l">
              <a:lnSpc>
                <a:spcPct val="100000"/>
              </a:lnSpc>
              <a:buNone/>
              <a:defRPr sz="1400">
                <a:solidFill>
                  <a:schemeClr val="tx1"/>
                </a:solidFill>
                <a:latin typeface="BrownStd" panose="00010500010101010101" pitchFamily="50" charset="0"/>
              </a:defRPr>
            </a:lvl1pPr>
          </a:lstStyle>
          <a:p>
            <a:pPr lvl="0"/>
            <a:r>
              <a:rPr lang="en-US" dirty="0"/>
              <a:t>Key Milestone</a:t>
            </a:r>
          </a:p>
        </p:txBody>
      </p:sp>
      <p:sp>
        <p:nvSpPr>
          <p:cNvPr id="51" name="Text Placeholder 9">
            <a:extLst>
              <a:ext uri="{FF2B5EF4-FFF2-40B4-BE49-F238E27FC236}">
                <a16:creationId xmlns:a16="http://schemas.microsoft.com/office/drawing/2014/main" id="{78430950-30A5-4624-F815-939B9B7FA72D}"/>
              </a:ext>
            </a:extLst>
          </p:cNvPr>
          <p:cNvSpPr>
            <a:spLocks noGrp="1"/>
          </p:cNvSpPr>
          <p:nvPr>
            <p:ph type="body" sz="quarter" idx="28" hasCustomPrompt="1"/>
          </p:nvPr>
        </p:nvSpPr>
        <p:spPr>
          <a:xfrm>
            <a:off x="9544664" y="3733800"/>
            <a:ext cx="2335974" cy="269083"/>
          </a:xfrm>
          <a:prstGeom prst="rect">
            <a:avLst/>
          </a:prstGeom>
        </p:spPr>
        <p:txBody>
          <a:bodyPr anchor="t"/>
          <a:lstStyle>
            <a:lvl1pPr marL="0" indent="0" algn="l">
              <a:lnSpc>
                <a:spcPct val="100000"/>
              </a:lnSpc>
              <a:buNone/>
              <a:defRPr sz="1400">
                <a:solidFill>
                  <a:schemeClr val="tx1"/>
                </a:solidFill>
                <a:latin typeface="BrownStd" panose="00010500010101010101" pitchFamily="50" charset="0"/>
              </a:defRPr>
            </a:lvl1pPr>
          </a:lstStyle>
          <a:p>
            <a:pPr lvl="0"/>
            <a:r>
              <a:rPr lang="en-US" dirty="0"/>
              <a:t>5/30</a:t>
            </a:r>
          </a:p>
        </p:txBody>
      </p:sp>
      <p:sp>
        <p:nvSpPr>
          <p:cNvPr id="52" name="Text Placeholder 9">
            <a:extLst>
              <a:ext uri="{FF2B5EF4-FFF2-40B4-BE49-F238E27FC236}">
                <a16:creationId xmlns:a16="http://schemas.microsoft.com/office/drawing/2014/main" id="{B50CC1E8-B1AC-B2F4-32EF-F4545364F706}"/>
              </a:ext>
            </a:extLst>
          </p:cNvPr>
          <p:cNvSpPr>
            <a:spLocks noGrp="1"/>
          </p:cNvSpPr>
          <p:nvPr>
            <p:ph type="body" sz="quarter" idx="30" hasCustomPrompt="1"/>
          </p:nvPr>
        </p:nvSpPr>
        <p:spPr>
          <a:xfrm>
            <a:off x="9544664" y="4016651"/>
            <a:ext cx="2323766" cy="300474"/>
          </a:xfrm>
          <a:prstGeom prst="rect">
            <a:avLst/>
          </a:prstGeom>
        </p:spPr>
        <p:txBody>
          <a:bodyPr anchor="t"/>
          <a:lstStyle>
            <a:lvl1pPr marL="0" indent="0" algn="l">
              <a:lnSpc>
                <a:spcPct val="100000"/>
              </a:lnSpc>
              <a:buNone/>
              <a:defRPr sz="1400">
                <a:solidFill>
                  <a:schemeClr val="tx1"/>
                </a:solidFill>
                <a:latin typeface="BrownStd" panose="00010500010101010101" pitchFamily="50" charset="0"/>
              </a:defRPr>
            </a:lvl1pPr>
          </a:lstStyle>
          <a:p>
            <a:pPr lvl="0"/>
            <a:r>
              <a:rPr lang="en-US" dirty="0"/>
              <a:t>Key Milestone</a:t>
            </a:r>
          </a:p>
        </p:txBody>
      </p:sp>
      <p:sp>
        <p:nvSpPr>
          <p:cNvPr id="53" name="Text Placeholder 9">
            <a:extLst>
              <a:ext uri="{FF2B5EF4-FFF2-40B4-BE49-F238E27FC236}">
                <a16:creationId xmlns:a16="http://schemas.microsoft.com/office/drawing/2014/main" id="{841D0423-5819-10EE-362D-2D871A89306E}"/>
              </a:ext>
            </a:extLst>
          </p:cNvPr>
          <p:cNvSpPr>
            <a:spLocks noGrp="1"/>
          </p:cNvSpPr>
          <p:nvPr>
            <p:ph type="body" sz="quarter" idx="31" hasCustomPrompt="1"/>
          </p:nvPr>
        </p:nvSpPr>
        <p:spPr>
          <a:xfrm>
            <a:off x="4557578" y="1752600"/>
            <a:ext cx="2335974" cy="269083"/>
          </a:xfrm>
          <a:prstGeom prst="rect">
            <a:avLst/>
          </a:prstGeom>
        </p:spPr>
        <p:txBody>
          <a:bodyPr anchor="t"/>
          <a:lstStyle>
            <a:lvl1pPr marL="0" indent="0" algn="l">
              <a:lnSpc>
                <a:spcPct val="100000"/>
              </a:lnSpc>
              <a:buNone/>
              <a:defRPr sz="1400">
                <a:solidFill>
                  <a:schemeClr val="tx1"/>
                </a:solidFill>
                <a:latin typeface="BrownStd" panose="00010500010101010101" pitchFamily="50" charset="0"/>
              </a:defRPr>
            </a:lvl1pPr>
          </a:lstStyle>
          <a:p>
            <a:pPr lvl="0"/>
            <a:r>
              <a:rPr lang="en-US" dirty="0"/>
              <a:t>5/30</a:t>
            </a:r>
          </a:p>
        </p:txBody>
      </p:sp>
      <p:sp>
        <p:nvSpPr>
          <p:cNvPr id="54" name="Text Placeholder 9">
            <a:extLst>
              <a:ext uri="{FF2B5EF4-FFF2-40B4-BE49-F238E27FC236}">
                <a16:creationId xmlns:a16="http://schemas.microsoft.com/office/drawing/2014/main" id="{77188908-D6AC-AB51-4F6C-4CD738D95D84}"/>
              </a:ext>
            </a:extLst>
          </p:cNvPr>
          <p:cNvSpPr>
            <a:spLocks noGrp="1"/>
          </p:cNvSpPr>
          <p:nvPr>
            <p:ph type="body" sz="quarter" idx="33" hasCustomPrompt="1"/>
          </p:nvPr>
        </p:nvSpPr>
        <p:spPr>
          <a:xfrm>
            <a:off x="4557578" y="2035451"/>
            <a:ext cx="2323766" cy="300474"/>
          </a:xfrm>
          <a:prstGeom prst="rect">
            <a:avLst/>
          </a:prstGeom>
        </p:spPr>
        <p:txBody>
          <a:bodyPr anchor="t"/>
          <a:lstStyle>
            <a:lvl1pPr marL="0" indent="0" algn="l">
              <a:lnSpc>
                <a:spcPct val="100000"/>
              </a:lnSpc>
              <a:buNone/>
              <a:defRPr sz="1400">
                <a:solidFill>
                  <a:schemeClr val="tx1"/>
                </a:solidFill>
                <a:latin typeface="BrownStd" panose="00010500010101010101" pitchFamily="50" charset="0"/>
              </a:defRPr>
            </a:lvl1pPr>
          </a:lstStyle>
          <a:p>
            <a:pPr lvl="0"/>
            <a:r>
              <a:rPr lang="en-US" dirty="0"/>
              <a:t>Key Milestone</a:t>
            </a:r>
          </a:p>
        </p:txBody>
      </p:sp>
      <p:sp>
        <p:nvSpPr>
          <p:cNvPr id="55" name="Text Placeholder 9">
            <a:extLst>
              <a:ext uri="{FF2B5EF4-FFF2-40B4-BE49-F238E27FC236}">
                <a16:creationId xmlns:a16="http://schemas.microsoft.com/office/drawing/2014/main" id="{E17C233C-72FD-DE97-7D11-7485E338C23B}"/>
              </a:ext>
            </a:extLst>
          </p:cNvPr>
          <p:cNvSpPr>
            <a:spLocks noGrp="1"/>
          </p:cNvSpPr>
          <p:nvPr>
            <p:ph type="body" sz="quarter" idx="34" hasCustomPrompt="1"/>
          </p:nvPr>
        </p:nvSpPr>
        <p:spPr>
          <a:xfrm>
            <a:off x="8182653" y="1752600"/>
            <a:ext cx="2335974" cy="269083"/>
          </a:xfrm>
          <a:prstGeom prst="rect">
            <a:avLst/>
          </a:prstGeom>
        </p:spPr>
        <p:txBody>
          <a:bodyPr anchor="t"/>
          <a:lstStyle>
            <a:lvl1pPr marL="0" indent="0" algn="l">
              <a:lnSpc>
                <a:spcPct val="100000"/>
              </a:lnSpc>
              <a:buNone/>
              <a:defRPr sz="1400">
                <a:solidFill>
                  <a:schemeClr val="tx1"/>
                </a:solidFill>
                <a:latin typeface="BrownStd" panose="00010500010101010101" pitchFamily="50" charset="0"/>
              </a:defRPr>
            </a:lvl1pPr>
          </a:lstStyle>
          <a:p>
            <a:pPr lvl="0"/>
            <a:r>
              <a:rPr lang="en-US" dirty="0"/>
              <a:t>5/30</a:t>
            </a:r>
          </a:p>
        </p:txBody>
      </p:sp>
      <p:sp>
        <p:nvSpPr>
          <p:cNvPr id="56" name="Text Placeholder 9">
            <a:extLst>
              <a:ext uri="{FF2B5EF4-FFF2-40B4-BE49-F238E27FC236}">
                <a16:creationId xmlns:a16="http://schemas.microsoft.com/office/drawing/2014/main" id="{25925D8C-8853-A9C3-DAA4-8330B8EB4B40}"/>
              </a:ext>
            </a:extLst>
          </p:cNvPr>
          <p:cNvSpPr>
            <a:spLocks noGrp="1"/>
          </p:cNvSpPr>
          <p:nvPr>
            <p:ph type="body" sz="quarter" idx="36" hasCustomPrompt="1"/>
          </p:nvPr>
        </p:nvSpPr>
        <p:spPr>
          <a:xfrm>
            <a:off x="8182653" y="2035451"/>
            <a:ext cx="2323766" cy="300474"/>
          </a:xfrm>
          <a:prstGeom prst="rect">
            <a:avLst/>
          </a:prstGeom>
        </p:spPr>
        <p:txBody>
          <a:bodyPr anchor="t"/>
          <a:lstStyle>
            <a:lvl1pPr marL="0" indent="0" algn="l">
              <a:lnSpc>
                <a:spcPct val="100000"/>
              </a:lnSpc>
              <a:buNone/>
              <a:defRPr sz="1400">
                <a:solidFill>
                  <a:schemeClr val="tx1"/>
                </a:solidFill>
                <a:latin typeface="BrownStd" panose="00010500010101010101" pitchFamily="50" charset="0"/>
              </a:defRPr>
            </a:lvl1pPr>
          </a:lstStyle>
          <a:p>
            <a:pPr lvl="0"/>
            <a:r>
              <a:rPr lang="en-US" dirty="0"/>
              <a:t>Key Milestone</a:t>
            </a:r>
          </a:p>
        </p:txBody>
      </p:sp>
      <p:sp>
        <p:nvSpPr>
          <p:cNvPr id="57" name="Text Placeholder 9">
            <a:extLst>
              <a:ext uri="{FF2B5EF4-FFF2-40B4-BE49-F238E27FC236}">
                <a16:creationId xmlns:a16="http://schemas.microsoft.com/office/drawing/2014/main" id="{C8FA6255-CACF-C0D6-478B-CA7CB5AF7AB1}"/>
              </a:ext>
            </a:extLst>
          </p:cNvPr>
          <p:cNvSpPr>
            <a:spLocks noGrp="1"/>
          </p:cNvSpPr>
          <p:nvPr>
            <p:ph type="body" sz="quarter" idx="37" hasCustomPrompt="1"/>
          </p:nvPr>
        </p:nvSpPr>
        <p:spPr>
          <a:xfrm>
            <a:off x="4557578" y="2361390"/>
            <a:ext cx="2341462" cy="746204"/>
          </a:xfrm>
          <a:prstGeom prst="rect">
            <a:avLst/>
          </a:prstGeom>
        </p:spPr>
        <p:txBody>
          <a:bodyPr anchor="t"/>
          <a:lstStyle>
            <a:lvl1pPr marL="0" indent="0" algn="l">
              <a:lnSpc>
                <a:spcPct val="100000"/>
              </a:lnSpc>
              <a:buNone/>
              <a:defRPr sz="1200">
                <a:solidFill>
                  <a:schemeClr val="tx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58" name="Text Placeholder 9">
            <a:extLst>
              <a:ext uri="{FF2B5EF4-FFF2-40B4-BE49-F238E27FC236}">
                <a16:creationId xmlns:a16="http://schemas.microsoft.com/office/drawing/2014/main" id="{4D7F315C-808A-6B5A-DAF7-47AE678CD1BF}"/>
              </a:ext>
            </a:extLst>
          </p:cNvPr>
          <p:cNvSpPr>
            <a:spLocks noGrp="1"/>
          </p:cNvSpPr>
          <p:nvPr>
            <p:ph type="body" sz="quarter" idx="38" hasCustomPrompt="1"/>
          </p:nvPr>
        </p:nvSpPr>
        <p:spPr>
          <a:xfrm>
            <a:off x="8182653" y="2353276"/>
            <a:ext cx="2341462" cy="746204"/>
          </a:xfrm>
          <a:prstGeom prst="rect">
            <a:avLst/>
          </a:prstGeom>
        </p:spPr>
        <p:txBody>
          <a:bodyPr anchor="t"/>
          <a:lstStyle>
            <a:lvl1pPr marL="0" indent="0" algn="l">
              <a:lnSpc>
                <a:spcPct val="100000"/>
              </a:lnSpc>
              <a:buNone/>
              <a:defRPr sz="1200">
                <a:solidFill>
                  <a:schemeClr val="tx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59" name="Text Placeholder 9">
            <a:extLst>
              <a:ext uri="{FF2B5EF4-FFF2-40B4-BE49-F238E27FC236}">
                <a16:creationId xmlns:a16="http://schemas.microsoft.com/office/drawing/2014/main" id="{82BF738E-174C-20F5-4EE6-21E05947B664}"/>
              </a:ext>
            </a:extLst>
          </p:cNvPr>
          <p:cNvSpPr>
            <a:spLocks noGrp="1"/>
          </p:cNvSpPr>
          <p:nvPr>
            <p:ph type="body" sz="quarter" idx="39" hasCustomPrompt="1"/>
          </p:nvPr>
        </p:nvSpPr>
        <p:spPr>
          <a:xfrm>
            <a:off x="2265823" y="4341854"/>
            <a:ext cx="2341462" cy="746204"/>
          </a:xfrm>
          <a:prstGeom prst="rect">
            <a:avLst/>
          </a:prstGeom>
        </p:spPr>
        <p:txBody>
          <a:bodyPr anchor="t"/>
          <a:lstStyle>
            <a:lvl1pPr marL="0" indent="0" algn="l">
              <a:lnSpc>
                <a:spcPct val="100000"/>
              </a:lnSpc>
              <a:buNone/>
              <a:defRPr sz="1200">
                <a:solidFill>
                  <a:schemeClr val="tx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60" name="Text Placeholder 9">
            <a:extLst>
              <a:ext uri="{FF2B5EF4-FFF2-40B4-BE49-F238E27FC236}">
                <a16:creationId xmlns:a16="http://schemas.microsoft.com/office/drawing/2014/main" id="{4D6AD6F0-5874-C9FE-94C4-B8EBE89BAB52}"/>
              </a:ext>
            </a:extLst>
          </p:cNvPr>
          <p:cNvSpPr>
            <a:spLocks noGrp="1"/>
          </p:cNvSpPr>
          <p:nvPr>
            <p:ph type="body" sz="quarter" idx="40" hasCustomPrompt="1"/>
          </p:nvPr>
        </p:nvSpPr>
        <p:spPr>
          <a:xfrm>
            <a:off x="5935365" y="4341854"/>
            <a:ext cx="2341462" cy="746204"/>
          </a:xfrm>
          <a:prstGeom prst="rect">
            <a:avLst/>
          </a:prstGeom>
        </p:spPr>
        <p:txBody>
          <a:bodyPr anchor="t"/>
          <a:lstStyle>
            <a:lvl1pPr marL="0" indent="0" algn="l">
              <a:lnSpc>
                <a:spcPct val="100000"/>
              </a:lnSpc>
              <a:buNone/>
              <a:defRPr sz="1200">
                <a:solidFill>
                  <a:schemeClr val="tx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
        <p:nvSpPr>
          <p:cNvPr id="61" name="Text Placeholder 9">
            <a:extLst>
              <a:ext uri="{FF2B5EF4-FFF2-40B4-BE49-F238E27FC236}">
                <a16:creationId xmlns:a16="http://schemas.microsoft.com/office/drawing/2014/main" id="{51512A18-7799-8C2A-891F-D1FE14A2752B}"/>
              </a:ext>
            </a:extLst>
          </p:cNvPr>
          <p:cNvSpPr>
            <a:spLocks noGrp="1"/>
          </p:cNvSpPr>
          <p:nvPr>
            <p:ph type="body" sz="quarter" idx="41" hasCustomPrompt="1"/>
          </p:nvPr>
        </p:nvSpPr>
        <p:spPr>
          <a:xfrm>
            <a:off x="1349397" y="2358865"/>
            <a:ext cx="2341462" cy="746204"/>
          </a:xfrm>
          <a:prstGeom prst="rect">
            <a:avLst/>
          </a:prstGeom>
        </p:spPr>
        <p:txBody>
          <a:bodyPr anchor="t"/>
          <a:lstStyle>
            <a:lvl1pPr marL="0" indent="0" algn="l">
              <a:lnSpc>
                <a:spcPct val="100000"/>
              </a:lnSpc>
              <a:buNone/>
              <a:defRPr sz="1200">
                <a:solidFill>
                  <a:schemeClr val="tx1"/>
                </a:solidFill>
                <a:latin typeface="BrownStd" panose="00010500010101010101" pitchFamily="50" charset="0"/>
              </a:defRPr>
            </a:lvl1pPr>
          </a:lstStyle>
          <a:p>
            <a:pPr marL="0" indent="0">
              <a:lnSpc>
                <a:spcPts val="1860"/>
              </a:lnSpc>
              <a:buNone/>
            </a:pPr>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a:t>
            </a:r>
            <a:endParaRPr lang="en-US" sz="1200" dirty="0"/>
          </a:p>
        </p:txBody>
      </p:sp>
    </p:spTree>
    <p:extLst>
      <p:ext uri="{BB962C8B-B14F-4D97-AF65-F5344CB8AC3E}">
        <p14:creationId xmlns:p14="http://schemas.microsoft.com/office/powerpoint/2010/main" val="365705767"/>
      </p:ext>
    </p:extLst>
  </p:cSld>
  <p:clrMapOvr>
    <a:masterClrMapping/>
  </p:clrMapOvr>
  <p:hf sldNum="0" hdr="0"/>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Portfolio_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C99307-6670-9E01-AF78-D0026D6C1F6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16209" y="-4354"/>
            <a:ext cx="12192000" cy="6858000"/>
          </a:xfrm>
          <a:prstGeom prst="rect">
            <a:avLst/>
          </a:prstGeom>
        </p:spPr>
      </p:pic>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3" name="Text Placeholder 9">
            <a:extLst>
              <a:ext uri="{FF2B5EF4-FFF2-40B4-BE49-F238E27FC236}">
                <a16:creationId xmlns:a16="http://schemas.microsoft.com/office/drawing/2014/main" id="{29425172-F9D2-4F00-B62A-97E2BCF37148}"/>
              </a:ext>
            </a:extLst>
          </p:cNvPr>
          <p:cNvSpPr>
            <a:spLocks noGrp="1"/>
          </p:cNvSpPr>
          <p:nvPr>
            <p:ph type="body" sz="quarter" idx="18" hasCustomPrompt="1"/>
          </p:nvPr>
        </p:nvSpPr>
        <p:spPr>
          <a:xfrm>
            <a:off x="641762" y="692416"/>
            <a:ext cx="73592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The Portfolio</a:t>
            </a:r>
          </a:p>
        </p:txBody>
      </p:sp>
      <p:pic>
        <p:nvPicPr>
          <p:cNvPr id="4" name="Picture 3" descr="A black and white logo&#10;&#10;Description automatically generated">
            <a:extLst>
              <a:ext uri="{FF2B5EF4-FFF2-40B4-BE49-F238E27FC236}">
                <a16:creationId xmlns:a16="http://schemas.microsoft.com/office/drawing/2014/main" id="{CCFC20F4-0CB4-DB1B-7127-0D0E1E7C59E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8" name="Text Placeholder 9">
            <a:extLst>
              <a:ext uri="{FF2B5EF4-FFF2-40B4-BE49-F238E27FC236}">
                <a16:creationId xmlns:a16="http://schemas.microsoft.com/office/drawing/2014/main" id="{8D786EF9-A551-B2A1-AD57-90EF6AFC8FA0}"/>
              </a:ext>
            </a:extLst>
          </p:cNvPr>
          <p:cNvSpPr>
            <a:spLocks noGrp="1"/>
          </p:cNvSpPr>
          <p:nvPr>
            <p:ph type="body" sz="quarter" idx="36" hasCustomPrompt="1"/>
          </p:nvPr>
        </p:nvSpPr>
        <p:spPr>
          <a:xfrm>
            <a:off x="2482075" y="1907218"/>
            <a:ext cx="3397649" cy="1102678"/>
          </a:xfrm>
          <a:prstGeom prst="rect">
            <a:avLst/>
          </a:prstGeom>
        </p:spPr>
        <p:txBody>
          <a:bodyPr anchor="ctr"/>
          <a:lstStyle>
            <a:lvl1pPr marL="0" indent="0" algn="l">
              <a:lnSpc>
                <a:spcPct val="100000"/>
              </a:lnSpc>
              <a:buNone/>
              <a:defRPr sz="1400">
                <a:solidFill>
                  <a:schemeClr val="bg1"/>
                </a:solidFill>
                <a:latin typeface="BrownStd" panose="00010500010101010101" pitchFamily="50" charset="0"/>
              </a:defRPr>
            </a:lvl1pPr>
          </a:lstStyle>
          <a:p>
            <a:pPr lvl="0"/>
            <a:r>
              <a:rPr lang="en-US" dirty="0"/>
              <a:t>Company description here. </a:t>
            </a:r>
          </a:p>
        </p:txBody>
      </p:sp>
      <p:grpSp>
        <p:nvGrpSpPr>
          <p:cNvPr id="19" name="Group 18">
            <a:extLst>
              <a:ext uri="{FF2B5EF4-FFF2-40B4-BE49-F238E27FC236}">
                <a16:creationId xmlns:a16="http://schemas.microsoft.com/office/drawing/2014/main" id="{2CF62BA6-4E18-8B43-6E58-1B5894D59EE4}"/>
              </a:ext>
            </a:extLst>
          </p:cNvPr>
          <p:cNvGrpSpPr/>
          <p:nvPr userDrawn="1"/>
        </p:nvGrpSpPr>
        <p:grpSpPr>
          <a:xfrm>
            <a:off x="952717" y="1792914"/>
            <a:ext cx="4927007" cy="3885078"/>
            <a:chOff x="952717" y="1792914"/>
            <a:chExt cx="4927007" cy="3885078"/>
          </a:xfrm>
        </p:grpSpPr>
        <p:cxnSp>
          <p:nvCxnSpPr>
            <p:cNvPr id="23" name="Straight Connector 22">
              <a:extLst>
                <a:ext uri="{FF2B5EF4-FFF2-40B4-BE49-F238E27FC236}">
                  <a16:creationId xmlns:a16="http://schemas.microsoft.com/office/drawing/2014/main" id="{FBCA6F87-08E5-C02D-09B2-F741B2ABD4D8}"/>
                </a:ext>
              </a:extLst>
            </p:cNvPr>
            <p:cNvCxnSpPr>
              <a:cxnSpLocks/>
            </p:cNvCxnSpPr>
            <p:nvPr/>
          </p:nvCxnSpPr>
          <p:spPr>
            <a:xfrm>
              <a:off x="2298324" y="1792914"/>
              <a:ext cx="0" cy="3885078"/>
            </a:xfrm>
            <a:prstGeom prst="line">
              <a:avLst/>
            </a:prstGeom>
            <a:ln w="22225">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C0D3D98-B43F-4FCB-5D89-D6E0EC7CCD4F}"/>
                </a:ext>
              </a:extLst>
            </p:cNvPr>
            <p:cNvCxnSpPr>
              <a:cxnSpLocks/>
            </p:cNvCxnSpPr>
            <p:nvPr/>
          </p:nvCxnSpPr>
          <p:spPr>
            <a:xfrm flipH="1">
              <a:off x="952717" y="3124200"/>
              <a:ext cx="4927007" cy="0"/>
            </a:xfrm>
            <a:prstGeom prst="line">
              <a:avLst/>
            </a:prstGeom>
            <a:ln w="22225">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7401765-E1AB-CB53-A7C0-C43583B76F0E}"/>
                </a:ext>
              </a:extLst>
            </p:cNvPr>
            <p:cNvCxnSpPr>
              <a:cxnSpLocks/>
            </p:cNvCxnSpPr>
            <p:nvPr/>
          </p:nvCxnSpPr>
          <p:spPr>
            <a:xfrm flipH="1">
              <a:off x="952717" y="4518349"/>
              <a:ext cx="4927007" cy="0"/>
            </a:xfrm>
            <a:prstGeom prst="line">
              <a:avLst/>
            </a:prstGeom>
            <a:ln w="22225">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EACB4E13-22A4-1F5F-1FC3-E503AACD8DEF}"/>
              </a:ext>
            </a:extLst>
          </p:cNvPr>
          <p:cNvGrpSpPr/>
          <p:nvPr userDrawn="1"/>
        </p:nvGrpSpPr>
        <p:grpSpPr>
          <a:xfrm>
            <a:off x="6281055" y="1795497"/>
            <a:ext cx="4927007" cy="3885078"/>
            <a:chOff x="6281055" y="1795497"/>
            <a:chExt cx="4927007" cy="3885078"/>
          </a:xfrm>
        </p:grpSpPr>
        <p:cxnSp>
          <p:nvCxnSpPr>
            <p:cNvPr id="29" name="Straight Connector 28">
              <a:extLst>
                <a:ext uri="{FF2B5EF4-FFF2-40B4-BE49-F238E27FC236}">
                  <a16:creationId xmlns:a16="http://schemas.microsoft.com/office/drawing/2014/main" id="{C5E64D6B-CC5A-2695-0EDC-0A65BD6EAD30}"/>
                </a:ext>
              </a:extLst>
            </p:cNvPr>
            <p:cNvCxnSpPr>
              <a:cxnSpLocks/>
            </p:cNvCxnSpPr>
            <p:nvPr/>
          </p:nvCxnSpPr>
          <p:spPr>
            <a:xfrm>
              <a:off x="7626662" y="1795497"/>
              <a:ext cx="0" cy="3885078"/>
            </a:xfrm>
            <a:prstGeom prst="line">
              <a:avLst/>
            </a:prstGeom>
            <a:ln w="22225">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0DE04CA-D535-D225-F3DC-AAEDDFB1DF16}"/>
                </a:ext>
              </a:extLst>
            </p:cNvPr>
            <p:cNvCxnSpPr>
              <a:cxnSpLocks/>
            </p:cNvCxnSpPr>
            <p:nvPr/>
          </p:nvCxnSpPr>
          <p:spPr>
            <a:xfrm flipH="1">
              <a:off x="6281055" y="3126783"/>
              <a:ext cx="4927007" cy="0"/>
            </a:xfrm>
            <a:prstGeom prst="line">
              <a:avLst/>
            </a:prstGeom>
            <a:ln w="22225">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D0352A8-BCD2-BC60-3FAA-5321AFEBA821}"/>
                </a:ext>
              </a:extLst>
            </p:cNvPr>
            <p:cNvCxnSpPr>
              <a:cxnSpLocks/>
            </p:cNvCxnSpPr>
            <p:nvPr/>
          </p:nvCxnSpPr>
          <p:spPr>
            <a:xfrm flipH="1">
              <a:off x="6281055" y="4520932"/>
              <a:ext cx="4927007" cy="0"/>
            </a:xfrm>
            <a:prstGeom prst="line">
              <a:avLst/>
            </a:prstGeom>
            <a:ln w="22225">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grpSp>
      <p:sp>
        <p:nvSpPr>
          <p:cNvPr id="32" name="Text Placeholder 9">
            <a:extLst>
              <a:ext uri="{FF2B5EF4-FFF2-40B4-BE49-F238E27FC236}">
                <a16:creationId xmlns:a16="http://schemas.microsoft.com/office/drawing/2014/main" id="{2C86DEF8-7810-F853-F86C-2F8821706CD9}"/>
              </a:ext>
            </a:extLst>
          </p:cNvPr>
          <p:cNvSpPr>
            <a:spLocks noGrp="1"/>
          </p:cNvSpPr>
          <p:nvPr>
            <p:ph type="body" sz="quarter" idx="37" hasCustomPrompt="1"/>
          </p:nvPr>
        </p:nvSpPr>
        <p:spPr>
          <a:xfrm>
            <a:off x="2482074" y="3301366"/>
            <a:ext cx="3397649" cy="1102678"/>
          </a:xfrm>
          <a:prstGeom prst="rect">
            <a:avLst/>
          </a:prstGeom>
        </p:spPr>
        <p:txBody>
          <a:bodyPr anchor="ctr"/>
          <a:lstStyle>
            <a:lvl1pPr marL="0" indent="0" algn="l">
              <a:lnSpc>
                <a:spcPct val="100000"/>
              </a:lnSpc>
              <a:buNone/>
              <a:defRPr sz="1400">
                <a:solidFill>
                  <a:schemeClr val="bg1"/>
                </a:solidFill>
                <a:latin typeface="BrownStd" panose="00010500010101010101" pitchFamily="50" charset="0"/>
              </a:defRPr>
            </a:lvl1pPr>
          </a:lstStyle>
          <a:p>
            <a:pPr lvl="0"/>
            <a:r>
              <a:rPr lang="en-US" dirty="0"/>
              <a:t>Company description here. </a:t>
            </a:r>
          </a:p>
        </p:txBody>
      </p:sp>
      <p:sp>
        <p:nvSpPr>
          <p:cNvPr id="33" name="Text Placeholder 9">
            <a:extLst>
              <a:ext uri="{FF2B5EF4-FFF2-40B4-BE49-F238E27FC236}">
                <a16:creationId xmlns:a16="http://schemas.microsoft.com/office/drawing/2014/main" id="{4039978C-374A-BA1B-3C26-3DD8C6D98AF0}"/>
              </a:ext>
            </a:extLst>
          </p:cNvPr>
          <p:cNvSpPr>
            <a:spLocks noGrp="1"/>
          </p:cNvSpPr>
          <p:nvPr>
            <p:ph type="body" sz="quarter" idx="38" hasCustomPrompt="1"/>
          </p:nvPr>
        </p:nvSpPr>
        <p:spPr>
          <a:xfrm>
            <a:off x="2482074" y="4682763"/>
            <a:ext cx="3397649" cy="1102678"/>
          </a:xfrm>
          <a:prstGeom prst="rect">
            <a:avLst/>
          </a:prstGeom>
        </p:spPr>
        <p:txBody>
          <a:bodyPr anchor="ctr"/>
          <a:lstStyle>
            <a:lvl1pPr marL="0" indent="0" algn="l">
              <a:lnSpc>
                <a:spcPct val="100000"/>
              </a:lnSpc>
              <a:buNone/>
              <a:defRPr sz="1400">
                <a:solidFill>
                  <a:schemeClr val="bg1"/>
                </a:solidFill>
                <a:latin typeface="BrownStd" panose="00010500010101010101" pitchFamily="50" charset="0"/>
              </a:defRPr>
            </a:lvl1pPr>
          </a:lstStyle>
          <a:p>
            <a:pPr lvl="0"/>
            <a:r>
              <a:rPr lang="en-US" dirty="0"/>
              <a:t>Company description here. </a:t>
            </a:r>
          </a:p>
        </p:txBody>
      </p:sp>
      <p:sp>
        <p:nvSpPr>
          <p:cNvPr id="34" name="Text Placeholder 9">
            <a:extLst>
              <a:ext uri="{FF2B5EF4-FFF2-40B4-BE49-F238E27FC236}">
                <a16:creationId xmlns:a16="http://schemas.microsoft.com/office/drawing/2014/main" id="{EC2F1B88-9400-87F7-5A84-7A9B279D2B3A}"/>
              </a:ext>
            </a:extLst>
          </p:cNvPr>
          <p:cNvSpPr>
            <a:spLocks noGrp="1"/>
          </p:cNvSpPr>
          <p:nvPr>
            <p:ph type="body" sz="quarter" idx="39" hasCustomPrompt="1"/>
          </p:nvPr>
        </p:nvSpPr>
        <p:spPr>
          <a:xfrm>
            <a:off x="7810411" y="1907218"/>
            <a:ext cx="3397649" cy="1102678"/>
          </a:xfrm>
          <a:prstGeom prst="rect">
            <a:avLst/>
          </a:prstGeom>
        </p:spPr>
        <p:txBody>
          <a:bodyPr anchor="ctr"/>
          <a:lstStyle>
            <a:lvl1pPr marL="0" indent="0" algn="l">
              <a:lnSpc>
                <a:spcPct val="100000"/>
              </a:lnSpc>
              <a:buNone/>
              <a:defRPr sz="1400">
                <a:solidFill>
                  <a:schemeClr val="bg1"/>
                </a:solidFill>
                <a:latin typeface="BrownStd" panose="00010500010101010101" pitchFamily="50" charset="0"/>
              </a:defRPr>
            </a:lvl1pPr>
          </a:lstStyle>
          <a:p>
            <a:pPr lvl="0"/>
            <a:r>
              <a:rPr lang="en-US" dirty="0"/>
              <a:t>Company description here. </a:t>
            </a:r>
          </a:p>
        </p:txBody>
      </p:sp>
      <p:sp>
        <p:nvSpPr>
          <p:cNvPr id="35" name="Text Placeholder 9">
            <a:extLst>
              <a:ext uri="{FF2B5EF4-FFF2-40B4-BE49-F238E27FC236}">
                <a16:creationId xmlns:a16="http://schemas.microsoft.com/office/drawing/2014/main" id="{65FF7408-44C6-97CA-1CC2-AB32989F38AC}"/>
              </a:ext>
            </a:extLst>
          </p:cNvPr>
          <p:cNvSpPr>
            <a:spLocks noGrp="1"/>
          </p:cNvSpPr>
          <p:nvPr>
            <p:ph type="body" sz="quarter" idx="40" hasCustomPrompt="1"/>
          </p:nvPr>
        </p:nvSpPr>
        <p:spPr>
          <a:xfrm>
            <a:off x="7810410" y="3301366"/>
            <a:ext cx="3397649" cy="1102678"/>
          </a:xfrm>
          <a:prstGeom prst="rect">
            <a:avLst/>
          </a:prstGeom>
        </p:spPr>
        <p:txBody>
          <a:bodyPr anchor="ctr"/>
          <a:lstStyle>
            <a:lvl1pPr marL="0" indent="0" algn="l">
              <a:lnSpc>
                <a:spcPct val="100000"/>
              </a:lnSpc>
              <a:buNone/>
              <a:defRPr sz="1400">
                <a:solidFill>
                  <a:schemeClr val="bg1"/>
                </a:solidFill>
                <a:latin typeface="BrownStd" panose="00010500010101010101" pitchFamily="50" charset="0"/>
              </a:defRPr>
            </a:lvl1pPr>
          </a:lstStyle>
          <a:p>
            <a:pPr lvl="0"/>
            <a:r>
              <a:rPr lang="en-US" dirty="0"/>
              <a:t>Company description here. </a:t>
            </a:r>
          </a:p>
        </p:txBody>
      </p:sp>
      <p:sp>
        <p:nvSpPr>
          <p:cNvPr id="36" name="Text Placeholder 9">
            <a:extLst>
              <a:ext uri="{FF2B5EF4-FFF2-40B4-BE49-F238E27FC236}">
                <a16:creationId xmlns:a16="http://schemas.microsoft.com/office/drawing/2014/main" id="{85107695-9727-8559-A25D-DA73D3B02B85}"/>
              </a:ext>
            </a:extLst>
          </p:cNvPr>
          <p:cNvSpPr>
            <a:spLocks noGrp="1"/>
          </p:cNvSpPr>
          <p:nvPr>
            <p:ph type="body" sz="quarter" idx="41" hasCustomPrompt="1"/>
          </p:nvPr>
        </p:nvSpPr>
        <p:spPr>
          <a:xfrm>
            <a:off x="7810410" y="4682763"/>
            <a:ext cx="3397649" cy="1102678"/>
          </a:xfrm>
          <a:prstGeom prst="rect">
            <a:avLst/>
          </a:prstGeom>
        </p:spPr>
        <p:txBody>
          <a:bodyPr anchor="ctr"/>
          <a:lstStyle>
            <a:lvl1pPr marL="0" indent="0" algn="l">
              <a:lnSpc>
                <a:spcPct val="100000"/>
              </a:lnSpc>
              <a:buNone/>
              <a:defRPr sz="1400">
                <a:solidFill>
                  <a:schemeClr val="bg1"/>
                </a:solidFill>
                <a:latin typeface="BrownStd" panose="00010500010101010101" pitchFamily="50" charset="0"/>
              </a:defRPr>
            </a:lvl1pPr>
          </a:lstStyle>
          <a:p>
            <a:pPr lvl="0"/>
            <a:r>
              <a:rPr lang="en-US" dirty="0"/>
              <a:t>Company description here. </a:t>
            </a:r>
          </a:p>
        </p:txBody>
      </p:sp>
    </p:spTree>
    <p:extLst>
      <p:ext uri="{BB962C8B-B14F-4D97-AF65-F5344CB8AC3E}">
        <p14:creationId xmlns:p14="http://schemas.microsoft.com/office/powerpoint/2010/main" val="80778088"/>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Portfolio_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AEA6AC2-0B7F-7D9F-3771-1A8F3878D59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43" name="Text Placeholder 9">
            <a:extLst>
              <a:ext uri="{FF2B5EF4-FFF2-40B4-BE49-F238E27FC236}">
                <a16:creationId xmlns:a16="http://schemas.microsoft.com/office/drawing/2014/main" id="{2F1FD39D-4355-C8BC-3368-6D5155F48CDE}"/>
              </a:ext>
            </a:extLst>
          </p:cNvPr>
          <p:cNvSpPr>
            <a:spLocks noGrp="1"/>
          </p:cNvSpPr>
          <p:nvPr>
            <p:ph type="body" sz="quarter" idx="18" hasCustomPrompt="1"/>
          </p:nvPr>
        </p:nvSpPr>
        <p:spPr>
          <a:xfrm>
            <a:off x="641762" y="692416"/>
            <a:ext cx="73592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The Portfolio</a:t>
            </a:r>
          </a:p>
        </p:txBody>
      </p:sp>
      <p:sp>
        <p:nvSpPr>
          <p:cNvPr id="56" name="Text Placeholder 9">
            <a:extLst>
              <a:ext uri="{FF2B5EF4-FFF2-40B4-BE49-F238E27FC236}">
                <a16:creationId xmlns:a16="http://schemas.microsoft.com/office/drawing/2014/main" id="{25925D8C-8853-A9C3-DAA4-8330B8EB4B40}"/>
              </a:ext>
            </a:extLst>
          </p:cNvPr>
          <p:cNvSpPr>
            <a:spLocks noGrp="1"/>
          </p:cNvSpPr>
          <p:nvPr>
            <p:ph type="body" sz="quarter" idx="36" hasCustomPrompt="1"/>
          </p:nvPr>
        </p:nvSpPr>
        <p:spPr>
          <a:xfrm>
            <a:off x="2482075" y="1907218"/>
            <a:ext cx="3397649" cy="1102678"/>
          </a:xfrm>
          <a:prstGeom prst="rect">
            <a:avLst/>
          </a:prstGeom>
        </p:spPr>
        <p:txBody>
          <a:bodyPr anchor="ctr"/>
          <a:lstStyle>
            <a:lvl1pPr marL="0" indent="0" algn="l">
              <a:lnSpc>
                <a:spcPct val="100000"/>
              </a:lnSpc>
              <a:buNone/>
              <a:defRPr sz="1400">
                <a:solidFill>
                  <a:schemeClr val="tx1"/>
                </a:solidFill>
                <a:latin typeface="BrownStd" panose="00010500010101010101" pitchFamily="50" charset="0"/>
              </a:defRPr>
            </a:lvl1pPr>
          </a:lstStyle>
          <a:p>
            <a:pPr lvl="0"/>
            <a:r>
              <a:rPr lang="en-US" dirty="0"/>
              <a:t>Company description here. </a:t>
            </a:r>
          </a:p>
        </p:txBody>
      </p:sp>
      <p:grpSp>
        <p:nvGrpSpPr>
          <p:cNvPr id="3" name="Group 2">
            <a:extLst>
              <a:ext uri="{FF2B5EF4-FFF2-40B4-BE49-F238E27FC236}">
                <a16:creationId xmlns:a16="http://schemas.microsoft.com/office/drawing/2014/main" id="{479F5145-08D9-EF65-D00E-DEB80523B6F8}"/>
              </a:ext>
            </a:extLst>
          </p:cNvPr>
          <p:cNvGrpSpPr/>
          <p:nvPr userDrawn="1"/>
        </p:nvGrpSpPr>
        <p:grpSpPr>
          <a:xfrm>
            <a:off x="952717" y="1792914"/>
            <a:ext cx="4927007" cy="3885078"/>
            <a:chOff x="952717" y="1792914"/>
            <a:chExt cx="4927007" cy="3885078"/>
          </a:xfrm>
        </p:grpSpPr>
        <p:cxnSp>
          <p:nvCxnSpPr>
            <p:cNvPr id="4" name="Straight Connector 3">
              <a:extLst>
                <a:ext uri="{FF2B5EF4-FFF2-40B4-BE49-F238E27FC236}">
                  <a16:creationId xmlns:a16="http://schemas.microsoft.com/office/drawing/2014/main" id="{225C2D12-BCF1-26FB-D7B1-C929577C15DE}"/>
                </a:ext>
              </a:extLst>
            </p:cNvPr>
            <p:cNvCxnSpPr>
              <a:cxnSpLocks/>
            </p:cNvCxnSpPr>
            <p:nvPr/>
          </p:nvCxnSpPr>
          <p:spPr>
            <a:xfrm>
              <a:off x="2298324" y="1792914"/>
              <a:ext cx="0" cy="3885078"/>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EF4C1365-EBA4-08C8-1D7C-F3B6FEAA92DD}"/>
                </a:ext>
              </a:extLst>
            </p:cNvPr>
            <p:cNvCxnSpPr>
              <a:cxnSpLocks/>
            </p:cNvCxnSpPr>
            <p:nvPr/>
          </p:nvCxnSpPr>
          <p:spPr>
            <a:xfrm flipH="1">
              <a:off x="952717" y="3124200"/>
              <a:ext cx="4927007"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E0793E1-8710-009C-F024-F563538A5048}"/>
                </a:ext>
              </a:extLst>
            </p:cNvPr>
            <p:cNvCxnSpPr>
              <a:cxnSpLocks/>
            </p:cNvCxnSpPr>
            <p:nvPr/>
          </p:nvCxnSpPr>
          <p:spPr>
            <a:xfrm flipH="1">
              <a:off x="952717" y="4518349"/>
              <a:ext cx="4927007"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A1BF9FA4-0C0C-17FB-AF40-AF06B44BB18C}"/>
              </a:ext>
            </a:extLst>
          </p:cNvPr>
          <p:cNvGrpSpPr/>
          <p:nvPr userDrawn="1"/>
        </p:nvGrpSpPr>
        <p:grpSpPr>
          <a:xfrm>
            <a:off x="6281055" y="1795497"/>
            <a:ext cx="4927007" cy="3885078"/>
            <a:chOff x="6281055" y="1795497"/>
            <a:chExt cx="4927007" cy="3885078"/>
          </a:xfrm>
        </p:grpSpPr>
        <p:cxnSp>
          <p:nvCxnSpPr>
            <p:cNvPr id="8" name="Straight Connector 7">
              <a:extLst>
                <a:ext uri="{FF2B5EF4-FFF2-40B4-BE49-F238E27FC236}">
                  <a16:creationId xmlns:a16="http://schemas.microsoft.com/office/drawing/2014/main" id="{77A6572D-26D5-359A-D071-361C7F1A8D65}"/>
                </a:ext>
              </a:extLst>
            </p:cNvPr>
            <p:cNvCxnSpPr>
              <a:cxnSpLocks/>
            </p:cNvCxnSpPr>
            <p:nvPr/>
          </p:nvCxnSpPr>
          <p:spPr>
            <a:xfrm>
              <a:off x="7626662" y="1795497"/>
              <a:ext cx="0" cy="3885078"/>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60FDE01-53C3-4473-2468-F2EA9B9DED44}"/>
                </a:ext>
              </a:extLst>
            </p:cNvPr>
            <p:cNvCxnSpPr>
              <a:cxnSpLocks/>
            </p:cNvCxnSpPr>
            <p:nvPr/>
          </p:nvCxnSpPr>
          <p:spPr>
            <a:xfrm flipH="1">
              <a:off x="6281055" y="3126783"/>
              <a:ext cx="4927007"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7931E9A-6947-8A5B-EEFC-5AB8DE7D98CC}"/>
                </a:ext>
              </a:extLst>
            </p:cNvPr>
            <p:cNvCxnSpPr>
              <a:cxnSpLocks/>
            </p:cNvCxnSpPr>
            <p:nvPr/>
          </p:nvCxnSpPr>
          <p:spPr>
            <a:xfrm flipH="1">
              <a:off x="6281055" y="4520932"/>
              <a:ext cx="4927007"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Text Placeholder 9">
            <a:extLst>
              <a:ext uri="{FF2B5EF4-FFF2-40B4-BE49-F238E27FC236}">
                <a16:creationId xmlns:a16="http://schemas.microsoft.com/office/drawing/2014/main" id="{D18BF341-2B99-50B1-DFE3-5D0590168D53}"/>
              </a:ext>
            </a:extLst>
          </p:cNvPr>
          <p:cNvSpPr>
            <a:spLocks noGrp="1"/>
          </p:cNvSpPr>
          <p:nvPr>
            <p:ph type="body" sz="quarter" idx="37" hasCustomPrompt="1"/>
          </p:nvPr>
        </p:nvSpPr>
        <p:spPr>
          <a:xfrm>
            <a:off x="2482074" y="3301366"/>
            <a:ext cx="3397649" cy="1102678"/>
          </a:xfrm>
          <a:prstGeom prst="rect">
            <a:avLst/>
          </a:prstGeom>
        </p:spPr>
        <p:txBody>
          <a:bodyPr anchor="ctr"/>
          <a:lstStyle>
            <a:lvl1pPr marL="0" indent="0" algn="l">
              <a:lnSpc>
                <a:spcPct val="100000"/>
              </a:lnSpc>
              <a:buNone/>
              <a:defRPr sz="1400">
                <a:solidFill>
                  <a:schemeClr val="tx1"/>
                </a:solidFill>
                <a:latin typeface="BrownStd" panose="00010500010101010101" pitchFamily="50" charset="0"/>
              </a:defRPr>
            </a:lvl1pPr>
          </a:lstStyle>
          <a:p>
            <a:pPr lvl="0"/>
            <a:r>
              <a:rPr lang="en-US" dirty="0"/>
              <a:t>Company description here. </a:t>
            </a:r>
          </a:p>
        </p:txBody>
      </p:sp>
      <p:sp>
        <p:nvSpPr>
          <p:cNvPr id="17" name="Text Placeholder 9">
            <a:extLst>
              <a:ext uri="{FF2B5EF4-FFF2-40B4-BE49-F238E27FC236}">
                <a16:creationId xmlns:a16="http://schemas.microsoft.com/office/drawing/2014/main" id="{A0354297-43D5-99AF-8539-AC3CF8D3AC09}"/>
              </a:ext>
            </a:extLst>
          </p:cNvPr>
          <p:cNvSpPr>
            <a:spLocks noGrp="1"/>
          </p:cNvSpPr>
          <p:nvPr>
            <p:ph type="body" sz="quarter" idx="38" hasCustomPrompt="1"/>
          </p:nvPr>
        </p:nvSpPr>
        <p:spPr>
          <a:xfrm>
            <a:off x="2482074" y="4682763"/>
            <a:ext cx="3397649" cy="1102678"/>
          </a:xfrm>
          <a:prstGeom prst="rect">
            <a:avLst/>
          </a:prstGeom>
        </p:spPr>
        <p:txBody>
          <a:bodyPr anchor="ctr"/>
          <a:lstStyle>
            <a:lvl1pPr marL="0" indent="0" algn="l">
              <a:lnSpc>
                <a:spcPct val="100000"/>
              </a:lnSpc>
              <a:buNone/>
              <a:defRPr sz="1400">
                <a:solidFill>
                  <a:schemeClr val="tx1"/>
                </a:solidFill>
                <a:latin typeface="BrownStd" panose="00010500010101010101" pitchFamily="50" charset="0"/>
              </a:defRPr>
            </a:lvl1pPr>
          </a:lstStyle>
          <a:p>
            <a:pPr lvl="0"/>
            <a:r>
              <a:rPr lang="en-US" dirty="0"/>
              <a:t>Company description here. </a:t>
            </a:r>
          </a:p>
        </p:txBody>
      </p:sp>
      <p:sp>
        <p:nvSpPr>
          <p:cNvPr id="19" name="Text Placeholder 9">
            <a:extLst>
              <a:ext uri="{FF2B5EF4-FFF2-40B4-BE49-F238E27FC236}">
                <a16:creationId xmlns:a16="http://schemas.microsoft.com/office/drawing/2014/main" id="{02C575B0-592F-6B46-C15E-D254D4BC13C9}"/>
              </a:ext>
            </a:extLst>
          </p:cNvPr>
          <p:cNvSpPr>
            <a:spLocks noGrp="1"/>
          </p:cNvSpPr>
          <p:nvPr>
            <p:ph type="body" sz="quarter" idx="39" hasCustomPrompt="1"/>
          </p:nvPr>
        </p:nvSpPr>
        <p:spPr>
          <a:xfrm>
            <a:off x="7810411" y="1907218"/>
            <a:ext cx="3397649" cy="1102678"/>
          </a:xfrm>
          <a:prstGeom prst="rect">
            <a:avLst/>
          </a:prstGeom>
        </p:spPr>
        <p:txBody>
          <a:bodyPr anchor="ctr"/>
          <a:lstStyle>
            <a:lvl1pPr marL="0" indent="0" algn="l">
              <a:lnSpc>
                <a:spcPct val="100000"/>
              </a:lnSpc>
              <a:buNone/>
              <a:defRPr sz="1400">
                <a:solidFill>
                  <a:schemeClr val="tx1"/>
                </a:solidFill>
                <a:latin typeface="BrownStd" panose="00010500010101010101" pitchFamily="50" charset="0"/>
              </a:defRPr>
            </a:lvl1pPr>
          </a:lstStyle>
          <a:p>
            <a:pPr lvl="0"/>
            <a:r>
              <a:rPr lang="en-US" dirty="0"/>
              <a:t>Company description here. </a:t>
            </a:r>
          </a:p>
        </p:txBody>
      </p:sp>
      <p:sp>
        <p:nvSpPr>
          <p:cNvPr id="20" name="Text Placeholder 9">
            <a:extLst>
              <a:ext uri="{FF2B5EF4-FFF2-40B4-BE49-F238E27FC236}">
                <a16:creationId xmlns:a16="http://schemas.microsoft.com/office/drawing/2014/main" id="{B43EDFAA-2C05-1270-60B0-4584EB1269E1}"/>
              </a:ext>
            </a:extLst>
          </p:cNvPr>
          <p:cNvSpPr>
            <a:spLocks noGrp="1"/>
          </p:cNvSpPr>
          <p:nvPr>
            <p:ph type="body" sz="quarter" idx="40" hasCustomPrompt="1"/>
          </p:nvPr>
        </p:nvSpPr>
        <p:spPr>
          <a:xfrm>
            <a:off x="7810410" y="3301366"/>
            <a:ext cx="3397649" cy="1102678"/>
          </a:xfrm>
          <a:prstGeom prst="rect">
            <a:avLst/>
          </a:prstGeom>
        </p:spPr>
        <p:txBody>
          <a:bodyPr anchor="ctr"/>
          <a:lstStyle>
            <a:lvl1pPr marL="0" indent="0" algn="l">
              <a:lnSpc>
                <a:spcPct val="100000"/>
              </a:lnSpc>
              <a:buNone/>
              <a:defRPr sz="1400">
                <a:solidFill>
                  <a:schemeClr val="tx1"/>
                </a:solidFill>
                <a:latin typeface="BrownStd" panose="00010500010101010101" pitchFamily="50" charset="0"/>
              </a:defRPr>
            </a:lvl1pPr>
          </a:lstStyle>
          <a:p>
            <a:pPr lvl="0"/>
            <a:r>
              <a:rPr lang="en-US" dirty="0"/>
              <a:t>Company description here. </a:t>
            </a:r>
          </a:p>
        </p:txBody>
      </p:sp>
      <p:sp>
        <p:nvSpPr>
          <p:cNvPr id="21" name="Text Placeholder 9">
            <a:extLst>
              <a:ext uri="{FF2B5EF4-FFF2-40B4-BE49-F238E27FC236}">
                <a16:creationId xmlns:a16="http://schemas.microsoft.com/office/drawing/2014/main" id="{38A7CA8C-A4FA-290D-AB46-02815F6E1A50}"/>
              </a:ext>
            </a:extLst>
          </p:cNvPr>
          <p:cNvSpPr>
            <a:spLocks noGrp="1"/>
          </p:cNvSpPr>
          <p:nvPr>
            <p:ph type="body" sz="quarter" idx="41" hasCustomPrompt="1"/>
          </p:nvPr>
        </p:nvSpPr>
        <p:spPr>
          <a:xfrm>
            <a:off x="7810410" y="4682763"/>
            <a:ext cx="3397649" cy="1102678"/>
          </a:xfrm>
          <a:prstGeom prst="rect">
            <a:avLst/>
          </a:prstGeom>
        </p:spPr>
        <p:txBody>
          <a:bodyPr anchor="ctr"/>
          <a:lstStyle>
            <a:lvl1pPr marL="0" indent="0" algn="l">
              <a:lnSpc>
                <a:spcPct val="100000"/>
              </a:lnSpc>
              <a:buNone/>
              <a:defRPr sz="1400">
                <a:solidFill>
                  <a:schemeClr val="tx1"/>
                </a:solidFill>
                <a:latin typeface="BrownStd" panose="00010500010101010101" pitchFamily="50" charset="0"/>
              </a:defRPr>
            </a:lvl1pPr>
          </a:lstStyle>
          <a:p>
            <a:pPr lvl="0"/>
            <a:r>
              <a:rPr lang="en-US" dirty="0"/>
              <a:t>Company description here. </a:t>
            </a:r>
          </a:p>
        </p:txBody>
      </p:sp>
    </p:spTree>
    <p:extLst>
      <p:ext uri="{BB962C8B-B14F-4D97-AF65-F5344CB8AC3E}">
        <p14:creationId xmlns:p14="http://schemas.microsoft.com/office/powerpoint/2010/main" val="2279747769"/>
      </p:ext>
    </p:extLst>
  </p:cSld>
  <p:clrMapOvr>
    <a:masterClrMapping/>
  </p:clrMapOvr>
  <p:hf sldNum="0" hdr="0"/>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Brand Goals_0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E6AF98-0414-5356-6A4A-2187F3A392A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16209" y="-4354"/>
            <a:ext cx="12192000" cy="6858000"/>
          </a:xfrm>
          <a:prstGeom prst="rect">
            <a:avLst/>
          </a:prstGeom>
        </p:spPr>
      </p:pic>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43" name="Text Placeholder 9">
            <a:extLst>
              <a:ext uri="{FF2B5EF4-FFF2-40B4-BE49-F238E27FC236}">
                <a16:creationId xmlns:a16="http://schemas.microsoft.com/office/drawing/2014/main" id="{2F1FD39D-4355-C8BC-3368-6D5155F48CDE}"/>
              </a:ext>
            </a:extLst>
          </p:cNvPr>
          <p:cNvSpPr>
            <a:spLocks noGrp="1"/>
          </p:cNvSpPr>
          <p:nvPr>
            <p:ph type="body" sz="quarter" idx="18" hasCustomPrompt="1"/>
          </p:nvPr>
        </p:nvSpPr>
        <p:spPr>
          <a:xfrm>
            <a:off x="641762" y="692416"/>
            <a:ext cx="73592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Brand Name</a:t>
            </a:r>
          </a:p>
        </p:txBody>
      </p:sp>
      <p:sp>
        <p:nvSpPr>
          <p:cNvPr id="56" name="Text Placeholder 9">
            <a:extLst>
              <a:ext uri="{FF2B5EF4-FFF2-40B4-BE49-F238E27FC236}">
                <a16:creationId xmlns:a16="http://schemas.microsoft.com/office/drawing/2014/main" id="{25925D8C-8853-A9C3-DAA4-8330B8EB4B40}"/>
              </a:ext>
            </a:extLst>
          </p:cNvPr>
          <p:cNvSpPr>
            <a:spLocks noGrp="1"/>
          </p:cNvSpPr>
          <p:nvPr>
            <p:ph type="body" sz="quarter" idx="36" hasCustomPrompt="1"/>
          </p:nvPr>
        </p:nvSpPr>
        <p:spPr>
          <a:xfrm>
            <a:off x="681892" y="2006659"/>
            <a:ext cx="2645509" cy="424552"/>
          </a:xfrm>
          <a:prstGeom prst="rect">
            <a:avLst/>
          </a:prstGeom>
        </p:spPr>
        <p:txBody>
          <a:bodyPr anchor="ctr"/>
          <a:lstStyle>
            <a:lvl1pPr marL="0" indent="0" algn="ctr">
              <a:lnSpc>
                <a:spcPct val="100000"/>
              </a:lnSpc>
              <a:buNone/>
              <a:defRPr sz="1800" b="1">
                <a:solidFill>
                  <a:schemeClr val="bg1"/>
                </a:solidFill>
                <a:latin typeface="BrownStd" panose="00010500010101010101" pitchFamily="50" charset="0"/>
              </a:defRPr>
            </a:lvl1pPr>
          </a:lstStyle>
          <a:p>
            <a:pPr lvl="0"/>
            <a:r>
              <a:rPr lang="en-US" dirty="0"/>
              <a:t>Goals</a:t>
            </a:r>
          </a:p>
        </p:txBody>
      </p:sp>
      <p:sp>
        <p:nvSpPr>
          <p:cNvPr id="15" name="Rectangle 14">
            <a:extLst>
              <a:ext uri="{FF2B5EF4-FFF2-40B4-BE49-F238E27FC236}">
                <a16:creationId xmlns:a16="http://schemas.microsoft.com/office/drawing/2014/main" id="{959AFF32-C263-06B5-7E30-A3ABD2CD6CBE}"/>
              </a:ext>
            </a:extLst>
          </p:cNvPr>
          <p:cNvSpPr/>
          <p:nvPr userDrawn="1"/>
        </p:nvSpPr>
        <p:spPr>
          <a:xfrm flipH="1">
            <a:off x="681892" y="1295400"/>
            <a:ext cx="10866321" cy="632279"/>
          </a:xfrm>
          <a:prstGeom prst="rect">
            <a:avLst/>
          </a:prstGeom>
          <a:solidFill>
            <a:schemeClr val="bg1">
              <a:lumMod val="9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nvGrpSpPr>
          <p:cNvPr id="18" name="Group 17">
            <a:extLst>
              <a:ext uri="{FF2B5EF4-FFF2-40B4-BE49-F238E27FC236}">
                <a16:creationId xmlns:a16="http://schemas.microsoft.com/office/drawing/2014/main" id="{767A5FD2-E02C-6440-240B-FCC0A6468837}"/>
              </a:ext>
            </a:extLst>
          </p:cNvPr>
          <p:cNvGrpSpPr/>
          <p:nvPr userDrawn="1"/>
        </p:nvGrpSpPr>
        <p:grpSpPr>
          <a:xfrm>
            <a:off x="681892" y="2097304"/>
            <a:ext cx="10808331" cy="3638617"/>
            <a:chOff x="681892" y="2362200"/>
            <a:chExt cx="10808331" cy="3638617"/>
          </a:xfrm>
        </p:grpSpPr>
        <p:cxnSp>
          <p:nvCxnSpPr>
            <p:cNvPr id="22" name="Straight Connector 21">
              <a:extLst>
                <a:ext uri="{FF2B5EF4-FFF2-40B4-BE49-F238E27FC236}">
                  <a16:creationId xmlns:a16="http://schemas.microsoft.com/office/drawing/2014/main" id="{BFD07680-6DEB-679F-A472-423FFBB99108}"/>
                </a:ext>
              </a:extLst>
            </p:cNvPr>
            <p:cNvCxnSpPr>
              <a:cxnSpLocks/>
            </p:cNvCxnSpPr>
            <p:nvPr/>
          </p:nvCxnSpPr>
          <p:spPr>
            <a:xfrm>
              <a:off x="3373671" y="2381092"/>
              <a:ext cx="0" cy="361972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CE75C46-4979-E209-D3CA-C225026424CD}"/>
                </a:ext>
              </a:extLst>
            </p:cNvPr>
            <p:cNvCxnSpPr>
              <a:cxnSpLocks/>
            </p:cNvCxnSpPr>
            <p:nvPr/>
          </p:nvCxnSpPr>
          <p:spPr>
            <a:xfrm>
              <a:off x="6096000" y="2362200"/>
              <a:ext cx="0" cy="3638617"/>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14BEB18-5884-0239-E982-48A3653092A4}"/>
                </a:ext>
              </a:extLst>
            </p:cNvPr>
            <p:cNvCxnSpPr>
              <a:cxnSpLocks/>
            </p:cNvCxnSpPr>
            <p:nvPr/>
          </p:nvCxnSpPr>
          <p:spPr>
            <a:xfrm>
              <a:off x="8839200" y="2362200"/>
              <a:ext cx="0" cy="3638617"/>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D4625752-D437-C6B9-800C-DC316B4EC064}"/>
                </a:ext>
              </a:extLst>
            </p:cNvPr>
            <p:cNvGrpSpPr/>
            <p:nvPr/>
          </p:nvGrpSpPr>
          <p:grpSpPr>
            <a:xfrm>
              <a:off x="681892" y="2768591"/>
              <a:ext cx="10808331" cy="2531273"/>
              <a:chOff x="681892" y="2768591"/>
              <a:chExt cx="10976708" cy="2531273"/>
            </a:xfrm>
          </p:grpSpPr>
          <p:cxnSp>
            <p:nvCxnSpPr>
              <p:cNvPr id="26" name="Straight Connector 25">
                <a:extLst>
                  <a:ext uri="{FF2B5EF4-FFF2-40B4-BE49-F238E27FC236}">
                    <a16:creationId xmlns:a16="http://schemas.microsoft.com/office/drawing/2014/main" id="{4878ADAA-A495-EB61-20CA-8F8090F2E494}"/>
                  </a:ext>
                </a:extLst>
              </p:cNvPr>
              <p:cNvCxnSpPr>
                <a:cxnSpLocks/>
              </p:cNvCxnSpPr>
              <p:nvPr/>
            </p:nvCxnSpPr>
            <p:spPr>
              <a:xfrm flipH="1">
                <a:off x="681892" y="2768591"/>
                <a:ext cx="109767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A12799F-7448-F49A-A953-82A775B68F36}"/>
                  </a:ext>
                </a:extLst>
              </p:cNvPr>
              <p:cNvCxnSpPr>
                <a:cxnSpLocks/>
              </p:cNvCxnSpPr>
              <p:nvPr/>
            </p:nvCxnSpPr>
            <p:spPr>
              <a:xfrm flipH="1">
                <a:off x="681892" y="3605490"/>
                <a:ext cx="109767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C83A789-0BBC-1B4C-7A8F-0E747EEF4E10}"/>
                  </a:ext>
                </a:extLst>
              </p:cNvPr>
              <p:cNvCxnSpPr>
                <a:cxnSpLocks/>
              </p:cNvCxnSpPr>
              <p:nvPr/>
            </p:nvCxnSpPr>
            <p:spPr>
              <a:xfrm flipH="1">
                <a:off x="681892" y="4452928"/>
                <a:ext cx="109767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4FFC8E2-3029-FBF6-8D21-6B130A0DF1A0}"/>
                  </a:ext>
                </a:extLst>
              </p:cNvPr>
              <p:cNvCxnSpPr>
                <a:cxnSpLocks/>
              </p:cNvCxnSpPr>
              <p:nvPr/>
            </p:nvCxnSpPr>
            <p:spPr>
              <a:xfrm flipH="1">
                <a:off x="681892" y="5299864"/>
                <a:ext cx="109767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31" name="Text Placeholder 2">
            <a:extLst>
              <a:ext uri="{FF2B5EF4-FFF2-40B4-BE49-F238E27FC236}">
                <a16:creationId xmlns:a16="http://schemas.microsoft.com/office/drawing/2014/main" id="{5342DC9C-F364-B18A-A065-57CE8A98F091}"/>
              </a:ext>
            </a:extLst>
          </p:cNvPr>
          <p:cNvSpPr txBox="1">
            <a:spLocks/>
          </p:cNvSpPr>
          <p:nvPr userDrawn="1"/>
        </p:nvSpPr>
        <p:spPr>
          <a:xfrm>
            <a:off x="625549" y="5715000"/>
            <a:ext cx="1944624" cy="599266"/>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50000"/>
              </a:lnSpc>
              <a:buNone/>
            </a:pPr>
            <a:r>
              <a:rPr lang="en-US" sz="1050" b="0" i="0" dirty="0">
                <a:solidFill>
                  <a:schemeClr val="bg1"/>
                </a:solidFill>
                <a:latin typeface="BrownStd Light" pitchFamily="2" charset="77"/>
              </a:rPr>
              <a:t>1. Estimate POC Outcome</a:t>
            </a:r>
          </a:p>
          <a:p>
            <a:pPr marL="0" indent="0">
              <a:lnSpc>
                <a:spcPct val="50000"/>
              </a:lnSpc>
              <a:buNone/>
            </a:pPr>
            <a:r>
              <a:rPr lang="en-US" sz="1050" b="0" i="0" dirty="0">
                <a:solidFill>
                  <a:schemeClr val="bg1"/>
                </a:solidFill>
                <a:latin typeface="BrownStd Light" pitchFamily="2" charset="77"/>
              </a:rPr>
              <a:t>2. Actual POC Results</a:t>
            </a:r>
          </a:p>
        </p:txBody>
      </p:sp>
      <p:sp>
        <p:nvSpPr>
          <p:cNvPr id="34" name="Text Placeholder 9">
            <a:extLst>
              <a:ext uri="{FF2B5EF4-FFF2-40B4-BE49-F238E27FC236}">
                <a16:creationId xmlns:a16="http://schemas.microsoft.com/office/drawing/2014/main" id="{FCA8103D-378C-9874-0C97-493DF13E9D25}"/>
              </a:ext>
            </a:extLst>
          </p:cNvPr>
          <p:cNvSpPr>
            <a:spLocks noGrp="1"/>
          </p:cNvSpPr>
          <p:nvPr>
            <p:ph type="body" sz="quarter" idx="37" hasCustomPrompt="1"/>
          </p:nvPr>
        </p:nvSpPr>
        <p:spPr>
          <a:xfrm>
            <a:off x="3401826" y="2002987"/>
            <a:ext cx="2645509" cy="424552"/>
          </a:xfrm>
          <a:prstGeom prst="rect">
            <a:avLst/>
          </a:prstGeom>
        </p:spPr>
        <p:txBody>
          <a:bodyPr anchor="ctr"/>
          <a:lstStyle>
            <a:lvl1pPr marL="0" indent="0" algn="ctr">
              <a:lnSpc>
                <a:spcPct val="100000"/>
              </a:lnSpc>
              <a:buNone/>
              <a:defRPr sz="1800" b="1">
                <a:solidFill>
                  <a:schemeClr val="bg1"/>
                </a:solidFill>
                <a:latin typeface="BrownStd" panose="00010500010101010101" pitchFamily="50" charset="0"/>
              </a:defRPr>
            </a:lvl1pPr>
          </a:lstStyle>
          <a:p>
            <a:pPr lvl="0"/>
            <a:r>
              <a:rPr lang="en-US" dirty="0"/>
              <a:t>KPIs</a:t>
            </a:r>
          </a:p>
        </p:txBody>
      </p:sp>
      <p:sp>
        <p:nvSpPr>
          <p:cNvPr id="35" name="Text Placeholder 9">
            <a:extLst>
              <a:ext uri="{FF2B5EF4-FFF2-40B4-BE49-F238E27FC236}">
                <a16:creationId xmlns:a16="http://schemas.microsoft.com/office/drawing/2014/main" id="{CA5CA90D-F095-7130-E2D3-664F7934FC76}"/>
              </a:ext>
            </a:extLst>
          </p:cNvPr>
          <p:cNvSpPr>
            <a:spLocks noGrp="1"/>
          </p:cNvSpPr>
          <p:nvPr>
            <p:ph type="body" sz="quarter" idx="38" hasCustomPrompt="1"/>
          </p:nvPr>
        </p:nvSpPr>
        <p:spPr>
          <a:xfrm>
            <a:off x="6145025" y="1982541"/>
            <a:ext cx="2645509" cy="424552"/>
          </a:xfrm>
          <a:prstGeom prst="rect">
            <a:avLst/>
          </a:prstGeom>
        </p:spPr>
        <p:txBody>
          <a:bodyPr anchor="ctr"/>
          <a:lstStyle>
            <a:lvl1pPr marL="0" indent="0" algn="ctr">
              <a:lnSpc>
                <a:spcPct val="100000"/>
              </a:lnSpc>
              <a:buNone/>
              <a:defRPr sz="1800">
                <a:solidFill>
                  <a:schemeClr val="bg1"/>
                </a:solidFill>
                <a:latin typeface="BrownStd" panose="00010500010101010101" pitchFamily="50" charset="0"/>
              </a:defRPr>
            </a:lvl1pPr>
          </a:lstStyle>
          <a:p>
            <a:pPr marL="0" indent="0" algn="ctr">
              <a:buNone/>
            </a:pPr>
            <a:r>
              <a:rPr lang="en-US" sz="1800" b="1" dirty="0">
                <a:latin typeface="BrownStd" panose="00010500010101010101" pitchFamily="50" charset="0"/>
              </a:rPr>
              <a:t>Expectations</a:t>
            </a:r>
            <a:r>
              <a:rPr lang="en-US" sz="1800" b="1" baseline="30000" dirty="0">
                <a:latin typeface="BrownStd" panose="00010500010101010101" pitchFamily="50" charset="0"/>
              </a:rPr>
              <a:t>1</a:t>
            </a:r>
            <a:endParaRPr lang="en-US" sz="1800" b="1" baseline="30000" dirty="0"/>
          </a:p>
        </p:txBody>
      </p:sp>
      <p:sp>
        <p:nvSpPr>
          <p:cNvPr id="36" name="Text Placeholder 9">
            <a:extLst>
              <a:ext uri="{FF2B5EF4-FFF2-40B4-BE49-F238E27FC236}">
                <a16:creationId xmlns:a16="http://schemas.microsoft.com/office/drawing/2014/main" id="{EF61D9D2-6C2E-7AC5-3622-4FC4A7D57A6B}"/>
              </a:ext>
            </a:extLst>
          </p:cNvPr>
          <p:cNvSpPr>
            <a:spLocks noGrp="1"/>
          </p:cNvSpPr>
          <p:nvPr>
            <p:ph type="body" sz="quarter" idx="39" hasCustomPrompt="1"/>
          </p:nvPr>
        </p:nvSpPr>
        <p:spPr>
          <a:xfrm>
            <a:off x="8844714" y="1981200"/>
            <a:ext cx="2645509" cy="424552"/>
          </a:xfrm>
          <a:prstGeom prst="rect">
            <a:avLst/>
          </a:prstGeom>
        </p:spPr>
        <p:txBody>
          <a:bodyPr anchor="ctr"/>
          <a:lstStyle>
            <a:lvl1pPr marL="0" indent="0" algn="ctr">
              <a:lnSpc>
                <a:spcPct val="100000"/>
              </a:lnSpc>
              <a:buNone/>
              <a:defRPr sz="1800" b="1">
                <a:solidFill>
                  <a:schemeClr val="bg1"/>
                </a:solidFill>
                <a:latin typeface="BrownStd" panose="00010500010101010101" pitchFamily="50" charset="0"/>
              </a:defRPr>
            </a:lvl1pPr>
          </a:lstStyle>
          <a:p>
            <a:pPr marL="0" indent="0" algn="ctr">
              <a:buNone/>
            </a:pPr>
            <a:r>
              <a:rPr lang="en-US" sz="1800" b="1" dirty="0">
                <a:latin typeface="BrownStd" panose="00010500010101010101" pitchFamily="50" charset="0"/>
              </a:rPr>
              <a:t>Impact</a:t>
            </a:r>
            <a:r>
              <a:rPr lang="en-US" sz="1800" b="1" baseline="30000" dirty="0">
                <a:latin typeface="BrownStd" panose="00010500010101010101" pitchFamily="50" charset="0"/>
              </a:rPr>
              <a:t>2</a:t>
            </a:r>
            <a:endParaRPr lang="en-US" sz="1800" b="1" baseline="30000" dirty="0"/>
          </a:p>
        </p:txBody>
      </p:sp>
      <p:sp>
        <p:nvSpPr>
          <p:cNvPr id="37" name="Text Placeholder 9">
            <a:extLst>
              <a:ext uri="{FF2B5EF4-FFF2-40B4-BE49-F238E27FC236}">
                <a16:creationId xmlns:a16="http://schemas.microsoft.com/office/drawing/2014/main" id="{D785D7F8-0C34-17A6-EE14-A07BEE840939}"/>
              </a:ext>
            </a:extLst>
          </p:cNvPr>
          <p:cNvSpPr>
            <a:spLocks noGrp="1"/>
          </p:cNvSpPr>
          <p:nvPr>
            <p:ph type="body" sz="quarter" idx="40" hasCustomPrompt="1"/>
          </p:nvPr>
        </p:nvSpPr>
        <p:spPr>
          <a:xfrm>
            <a:off x="736830" y="2652154"/>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No.1: Goal</a:t>
            </a:r>
          </a:p>
        </p:txBody>
      </p:sp>
      <p:sp>
        <p:nvSpPr>
          <p:cNvPr id="38" name="Text Placeholder 9">
            <a:extLst>
              <a:ext uri="{FF2B5EF4-FFF2-40B4-BE49-F238E27FC236}">
                <a16:creationId xmlns:a16="http://schemas.microsoft.com/office/drawing/2014/main" id="{D2A834F1-23B7-3EE6-BBCB-77B9A5B93392}"/>
              </a:ext>
            </a:extLst>
          </p:cNvPr>
          <p:cNvSpPr>
            <a:spLocks noGrp="1"/>
          </p:cNvSpPr>
          <p:nvPr>
            <p:ph type="body" sz="quarter" idx="41" hasCustomPrompt="1"/>
          </p:nvPr>
        </p:nvSpPr>
        <p:spPr>
          <a:xfrm>
            <a:off x="736830" y="3517406"/>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No.2: Goal</a:t>
            </a:r>
          </a:p>
        </p:txBody>
      </p:sp>
      <p:sp>
        <p:nvSpPr>
          <p:cNvPr id="39" name="Text Placeholder 9">
            <a:extLst>
              <a:ext uri="{FF2B5EF4-FFF2-40B4-BE49-F238E27FC236}">
                <a16:creationId xmlns:a16="http://schemas.microsoft.com/office/drawing/2014/main" id="{BCB79D09-6B7A-9C6C-767D-9FDE643805F9}"/>
              </a:ext>
            </a:extLst>
          </p:cNvPr>
          <p:cNvSpPr>
            <a:spLocks noGrp="1"/>
          </p:cNvSpPr>
          <p:nvPr>
            <p:ph type="body" sz="quarter" idx="42" hasCustomPrompt="1"/>
          </p:nvPr>
        </p:nvSpPr>
        <p:spPr>
          <a:xfrm>
            <a:off x="736830" y="4361081"/>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No.3: Goal</a:t>
            </a:r>
          </a:p>
        </p:txBody>
      </p:sp>
      <p:sp>
        <p:nvSpPr>
          <p:cNvPr id="40" name="Text Placeholder 9">
            <a:extLst>
              <a:ext uri="{FF2B5EF4-FFF2-40B4-BE49-F238E27FC236}">
                <a16:creationId xmlns:a16="http://schemas.microsoft.com/office/drawing/2014/main" id="{819AFEAF-D3CD-F8DF-94FA-8E2ED4FD2533}"/>
              </a:ext>
            </a:extLst>
          </p:cNvPr>
          <p:cNvSpPr>
            <a:spLocks noGrp="1"/>
          </p:cNvSpPr>
          <p:nvPr>
            <p:ph type="body" sz="quarter" idx="43" hasCustomPrompt="1"/>
          </p:nvPr>
        </p:nvSpPr>
        <p:spPr>
          <a:xfrm>
            <a:off x="736830" y="5156521"/>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No.4: Goal</a:t>
            </a:r>
          </a:p>
        </p:txBody>
      </p:sp>
      <p:sp>
        <p:nvSpPr>
          <p:cNvPr id="46" name="Text Placeholder 9">
            <a:extLst>
              <a:ext uri="{FF2B5EF4-FFF2-40B4-BE49-F238E27FC236}">
                <a16:creationId xmlns:a16="http://schemas.microsoft.com/office/drawing/2014/main" id="{00A99E85-D1FD-3450-D65A-BC91511179F0}"/>
              </a:ext>
            </a:extLst>
          </p:cNvPr>
          <p:cNvSpPr>
            <a:spLocks noGrp="1"/>
          </p:cNvSpPr>
          <p:nvPr>
            <p:ph type="body" sz="quarter" idx="44" hasCustomPrompt="1"/>
          </p:nvPr>
        </p:nvSpPr>
        <p:spPr>
          <a:xfrm>
            <a:off x="3467019" y="2648407"/>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Identify KPI</a:t>
            </a:r>
          </a:p>
        </p:txBody>
      </p:sp>
      <p:sp>
        <p:nvSpPr>
          <p:cNvPr id="47" name="Text Placeholder 9">
            <a:extLst>
              <a:ext uri="{FF2B5EF4-FFF2-40B4-BE49-F238E27FC236}">
                <a16:creationId xmlns:a16="http://schemas.microsoft.com/office/drawing/2014/main" id="{5EA94932-AF6C-4C31-BA64-2832314A3AFC}"/>
              </a:ext>
            </a:extLst>
          </p:cNvPr>
          <p:cNvSpPr>
            <a:spLocks noGrp="1"/>
          </p:cNvSpPr>
          <p:nvPr>
            <p:ph type="body" sz="quarter" idx="45" hasCustomPrompt="1"/>
          </p:nvPr>
        </p:nvSpPr>
        <p:spPr>
          <a:xfrm>
            <a:off x="3467019" y="3513659"/>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Identify KPI</a:t>
            </a:r>
          </a:p>
        </p:txBody>
      </p:sp>
      <p:sp>
        <p:nvSpPr>
          <p:cNvPr id="48" name="Text Placeholder 9">
            <a:extLst>
              <a:ext uri="{FF2B5EF4-FFF2-40B4-BE49-F238E27FC236}">
                <a16:creationId xmlns:a16="http://schemas.microsoft.com/office/drawing/2014/main" id="{7B2CD354-4B9D-2B4E-3DD9-8B31B3C32991}"/>
              </a:ext>
            </a:extLst>
          </p:cNvPr>
          <p:cNvSpPr>
            <a:spLocks noGrp="1"/>
          </p:cNvSpPr>
          <p:nvPr>
            <p:ph type="body" sz="quarter" idx="46" hasCustomPrompt="1"/>
          </p:nvPr>
        </p:nvSpPr>
        <p:spPr>
          <a:xfrm>
            <a:off x="3467019" y="4357334"/>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Identify KPI</a:t>
            </a:r>
          </a:p>
        </p:txBody>
      </p:sp>
      <p:sp>
        <p:nvSpPr>
          <p:cNvPr id="49" name="Text Placeholder 9">
            <a:extLst>
              <a:ext uri="{FF2B5EF4-FFF2-40B4-BE49-F238E27FC236}">
                <a16:creationId xmlns:a16="http://schemas.microsoft.com/office/drawing/2014/main" id="{19D01817-D641-C1E5-F56C-0321F5F5E94A}"/>
              </a:ext>
            </a:extLst>
          </p:cNvPr>
          <p:cNvSpPr>
            <a:spLocks noGrp="1"/>
          </p:cNvSpPr>
          <p:nvPr>
            <p:ph type="body" sz="quarter" idx="47" hasCustomPrompt="1"/>
          </p:nvPr>
        </p:nvSpPr>
        <p:spPr>
          <a:xfrm>
            <a:off x="3467019" y="5152774"/>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Identify KPI</a:t>
            </a:r>
          </a:p>
        </p:txBody>
      </p:sp>
      <p:sp>
        <p:nvSpPr>
          <p:cNvPr id="50" name="Text Placeholder 9">
            <a:extLst>
              <a:ext uri="{FF2B5EF4-FFF2-40B4-BE49-F238E27FC236}">
                <a16:creationId xmlns:a16="http://schemas.microsoft.com/office/drawing/2014/main" id="{6C05F47E-44CA-B803-F3DA-610C7A728DC4}"/>
              </a:ext>
            </a:extLst>
          </p:cNvPr>
          <p:cNvSpPr>
            <a:spLocks noGrp="1"/>
          </p:cNvSpPr>
          <p:nvPr>
            <p:ph type="body" sz="quarter" idx="48" hasCustomPrompt="1"/>
          </p:nvPr>
        </p:nvSpPr>
        <p:spPr>
          <a:xfrm>
            <a:off x="6188178" y="2649527"/>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Identify Expectations</a:t>
            </a:r>
          </a:p>
        </p:txBody>
      </p:sp>
      <p:sp>
        <p:nvSpPr>
          <p:cNvPr id="51" name="Text Placeholder 9">
            <a:extLst>
              <a:ext uri="{FF2B5EF4-FFF2-40B4-BE49-F238E27FC236}">
                <a16:creationId xmlns:a16="http://schemas.microsoft.com/office/drawing/2014/main" id="{7483CD0D-8695-C708-D335-1BF35A8F0900}"/>
              </a:ext>
            </a:extLst>
          </p:cNvPr>
          <p:cNvSpPr>
            <a:spLocks noGrp="1"/>
          </p:cNvSpPr>
          <p:nvPr>
            <p:ph type="body" sz="quarter" idx="49" hasCustomPrompt="1"/>
          </p:nvPr>
        </p:nvSpPr>
        <p:spPr>
          <a:xfrm>
            <a:off x="6188178" y="3514779"/>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Identify Expectations</a:t>
            </a:r>
          </a:p>
        </p:txBody>
      </p:sp>
      <p:sp>
        <p:nvSpPr>
          <p:cNvPr id="52" name="Text Placeholder 9">
            <a:extLst>
              <a:ext uri="{FF2B5EF4-FFF2-40B4-BE49-F238E27FC236}">
                <a16:creationId xmlns:a16="http://schemas.microsoft.com/office/drawing/2014/main" id="{B4B333AD-1372-5A19-F546-CC3E84153F08}"/>
              </a:ext>
            </a:extLst>
          </p:cNvPr>
          <p:cNvSpPr>
            <a:spLocks noGrp="1"/>
          </p:cNvSpPr>
          <p:nvPr>
            <p:ph type="body" sz="quarter" idx="50" hasCustomPrompt="1"/>
          </p:nvPr>
        </p:nvSpPr>
        <p:spPr>
          <a:xfrm>
            <a:off x="6188178" y="4358454"/>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Identify Expectations</a:t>
            </a:r>
          </a:p>
        </p:txBody>
      </p:sp>
      <p:sp>
        <p:nvSpPr>
          <p:cNvPr id="53" name="Text Placeholder 9">
            <a:extLst>
              <a:ext uri="{FF2B5EF4-FFF2-40B4-BE49-F238E27FC236}">
                <a16:creationId xmlns:a16="http://schemas.microsoft.com/office/drawing/2014/main" id="{AA2DF70A-1672-A8B6-66D0-37AF7B3C1204}"/>
              </a:ext>
            </a:extLst>
          </p:cNvPr>
          <p:cNvSpPr>
            <a:spLocks noGrp="1"/>
          </p:cNvSpPr>
          <p:nvPr>
            <p:ph type="body" sz="quarter" idx="51" hasCustomPrompt="1"/>
          </p:nvPr>
        </p:nvSpPr>
        <p:spPr>
          <a:xfrm>
            <a:off x="6188178" y="5153894"/>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Identify Expectations</a:t>
            </a:r>
          </a:p>
        </p:txBody>
      </p:sp>
      <p:sp>
        <p:nvSpPr>
          <p:cNvPr id="54" name="Text Placeholder 9">
            <a:extLst>
              <a:ext uri="{FF2B5EF4-FFF2-40B4-BE49-F238E27FC236}">
                <a16:creationId xmlns:a16="http://schemas.microsoft.com/office/drawing/2014/main" id="{CB3A8A48-B03A-ECAF-0312-0E8182A85D50}"/>
              </a:ext>
            </a:extLst>
          </p:cNvPr>
          <p:cNvSpPr>
            <a:spLocks noGrp="1"/>
          </p:cNvSpPr>
          <p:nvPr>
            <p:ph type="body" sz="quarter" idx="52" hasCustomPrompt="1"/>
          </p:nvPr>
        </p:nvSpPr>
        <p:spPr>
          <a:xfrm>
            <a:off x="8920600" y="2653596"/>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Identify Impact</a:t>
            </a:r>
          </a:p>
        </p:txBody>
      </p:sp>
      <p:sp>
        <p:nvSpPr>
          <p:cNvPr id="55" name="Text Placeholder 9">
            <a:extLst>
              <a:ext uri="{FF2B5EF4-FFF2-40B4-BE49-F238E27FC236}">
                <a16:creationId xmlns:a16="http://schemas.microsoft.com/office/drawing/2014/main" id="{225B50E3-E95D-1A1A-E974-2A1419B6D31B}"/>
              </a:ext>
            </a:extLst>
          </p:cNvPr>
          <p:cNvSpPr>
            <a:spLocks noGrp="1"/>
          </p:cNvSpPr>
          <p:nvPr>
            <p:ph type="body" sz="quarter" idx="53" hasCustomPrompt="1"/>
          </p:nvPr>
        </p:nvSpPr>
        <p:spPr>
          <a:xfrm>
            <a:off x="8920600" y="3518848"/>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Identify Impact</a:t>
            </a:r>
          </a:p>
        </p:txBody>
      </p:sp>
      <p:sp>
        <p:nvSpPr>
          <p:cNvPr id="57" name="Text Placeholder 9">
            <a:extLst>
              <a:ext uri="{FF2B5EF4-FFF2-40B4-BE49-F238E27FC236}">
                <a16:creationId xmlns:a16="http://schemas.microsoft.com/office/drawing/2014/main" id="{DD00F3CD-E3CD-5EE4-BCD7-94CF433F7CAA}"/>
              </a:ext>
            </a:extLst>
          </p:cNvPr>
          <p:cNvSpPr>
            <a:spLocks noGrp="1"/>
          </p:cNvSpPr>
          <p:nvPr>
            <p:ph type="body" sz="quarter" idx="54" hasCustomPrompt="1"/>
          </p:nvPr>
        </p:nvSpPr>
        <p:spPr>
          <a:xfrm>
            <a:off x="8920600" y="4362523"/>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Identify Impact</a:t>
            </a:r>
          </a:p>
        </p:txBody>
      </p:sp>
      <p:sp>
        <p:nvSpPr>
          <p:cNvPr id="58" name="Text Placeholder 9">
            <a:extLst>
              <a:ext uri="{FF2B5EF4-FFF2-40B4-BE49-F238E27FC236}">
                <a16:creationId xmlns:a16="http://schemas.microsoft.com/office/drawing/2014/main" id="{8EFA523C-17E4-F712-F4CF-2752B3612205}"/>
              </a:ext>
            </a:extLst>
          </p:cNvPr>
          <p:cNvSpPr>
            <a:spLocks noGrp="1"/>
          </p:cNvSpPr>
          <p:nvPr>
            <p:ph type="body" sz="quarter" idx="55" hasCustomPrompt="1"/>
          </p:nvPr>
        </p:nvSpPr>
        <p:spPr>
          <a:xfrm>
            <a:off x="8920600" y="5157963"/>
            <a:ext cx="2535633" cy="552335"/>
          </a:xfrm>
          <a:prstGeom prst="rect">
            <a:avLst/>
          </a:prstGeom>
        </p:spPr>
        <p:txBody>
          <a:bodyPr anchor="ctr"/>
          <a:lstStyle>
            <a:lvl1pPr marL="0" indent="0" algn="ctr">
              <a:lnSpc>
                <a:spcPct val="100000"/>
              </a:lnSpc>
              <a:buNone/>
              <a:defRPr sz="1200" b="0">
                <a:solidFill>
                  <a:schemeClr val="bg1"/>
                </a:solidFill>
                <a:latin typeface="BrownStd" panose="00010500010101010101" pitchFamily="50" charset="0"/>
              </a:defRPr>
            </a:lvl1pPr>
          </a:lstStyle>
          <a:p>
            <a:pPr lvl="0"/>
            <a:r>
              <a:rPr lang="en-US" dirty="0"/>
              <a:t>Identify Impact</a:t>
            </a:r>
          </a:p>
        </p:txBody>
      </p:sp>
      <p:sp>
        <p:nvSpPr>
          <p:cNvPr id="59" name="Text Placeholder 9">
            <a:extLst>
              <a:ext uri="{FF2B5EF4-FFF2-40B4-BE49-F238E27FC236}">
                <a16:creationId xmlns:a16="http://schemas.microsoft.com/office/drawing/2014/main" id="{8424FC1D-CC6B-3DCB-CF38-70BF69E00ABF}"/>
              </a:ext>
            </a:extLst>
          </p:cNvPr>
          <p:cNvSpPr>
            <a:spLocks noGrp="1"/>
          </p:cNvSpPr>
          <p:nvPr>
            <p:ph type="body" sz="quarter" idx="21" hasCustomPrompt="1"/>
          </p:nvPr>
        </p:nvSpPr>
        <p:spPr>
          <a:xfrm>
            <a:off x="850829" y="1461302"/>
            <a:ext cx="1863083" cy="300474"/>
          </a:xfrm>
          <a:prstGeom prst="rect">
            <a:avLst/>
          </a:prstGeom>
        </p:spPr>
        <p:txBody>
          <a:bodyPr anchor="t"/>
          <a:lstStyle>
            <a:lvl1pPr marL="0" indent="0" algn="l">
              <a:lnSpc>
                <a:spcPct val="100000"/>
              </a:lnSpc>
              <a:buNone/>
              <a:defRPr sz="1400" b="1">
                <a:solidFill>
                  <a:schemeClr val="tx1"/>
                </a:solidFill>
                <a:latin typeface="BrownStd" panose="00010500010101010101" pitchFamily="50" charset="0"/>
              </a:defRPr>
            </a:lvl1pPr>
          </a:lstStyle>
          <a:p>
            <a:pPr lvl="0"/>
            <a:r>
              <a:rPr lang="en-US" dirty="0"/>
              <a:t>Project Statement:</a:t>
            </a:r>
          </a:p>
        </p:txBody>
      </p:sp>
      <p:sp>
        <p:nvSpPr>
          <p:cNvPr id="61" name="Text Placeholder 9">
            <a:extLst>
              <a:ext uri="{FF2B5EF4-FFF2-40B4-BE49-F238E27FC236}">
                <a16:creationId xmlns:a16="http://schemas.microsoft.com/office/drawing/2014/main" id="{120440F0-60EB-D616-F108-EAAD89582D8A}"/>
              </a:ext>
            </a:extLst>
          </p:cNvPr>
          <p:cNvSpPr>
            <a:spLocks noGrp="1"/>
          </p:cNvSpPr>
          <p:nvPr>
            <p:ph type="body" sz="quarter" idx="56" hasCustomPrompt="1"/>
          </p:nvPr>
        </p:nvSpPr>
        <p:spPr>
          <a:xfrm>
            <a:off x="2861497" y="1354952"/>
            <a:ext cx="8479674" cy="524152"/>
          </a:xfrm>
          <a:prstGeom prst="rect">
            <a:avLst/>
          </a:prstGeom>
        </p:spPr>
        <p:txBody>
          <a:bodyPr anchor="ctr"/>
          <a:lstStyle>
            <a:lvl1pPr marL="0" indent="0" algn="l">
              <a:lnSpc>
                <a:spcPct val="100000"/>
              </a:lnSpc>
              <a:buNone/>
              <a:defRPr sz="1400" b="0">
                <a:solidFill>
                  <a:schemeClr val="tx1"/>
                </a:solidFill>
                <a:latin typeface="BrownStd" panose="00010500010101010101" pitchFamily="50" charset="0"/>
              </a:defRPr>
            </a:lvl1pPr>
          </a:lstStyle>
          <a:p>
            <a:pPr lvl="0"/>
            <a:r>
              <a:rPr lang="en-US" dirty="0"/>
              <a:t>“Relevant quote and supporting business and project statement in two lines can appear here.”</a:t>
            </a:r>
          </a:p>
        </p:txBody>
      </p:sp>
      <p:pic>
        <p:nvPicPr>
          <p:cNvPr id="4" name="Picture 3" descr="A black and white logo&#10;&#10;Description automatically generated">
            <a:extLst>
              <a:ext uri="{FF2B5EF4-FFF2-40B4-BE49-F238E27FC236}">
                <a16:creationId xmlns:a16="http://schemas.microsoft.com/office/drawing/2014/main" id="{A33B0101-0439-7DFE-1D9F-1D942AEDA60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5" name="Text Placeholder 2">
            <a:extLst>
              <a:ext uri="{FF2B5EF4-FFF2-40B4-BE49-F238E27FC236}">
                <a16:creationId xmlns:a16="http://schemas.microsoft.com/office/drawing/2014/main" id="{9A4C56C8-4059-1069-F7B6-EFAC2DC8DB9C}"/>
              </a:ext>
            </a:extLst>
          </p:cNvPr>
          <p:cNvSpPr txBox="1">
            <a:spLocks/>
          </p:cNvSpPr>
          <p:nvPr userDrawn="1"/>
        </p:nvSpPr>
        <p:spPr>
          <a:xfrm>
            <a:off x="9677400" y="6314266"/>
            <a:ext cx="2193822" cy="4281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ts val="1760"/>
              </a:lnSpc>
              <a:spcBef>
                <a:spcPts val="0"/>
              </a:spcBef>
              <a:buNone/>
            </a:pPr>
            <a:r>
              <a:rPr lang="en-US" sz="1100" b="0" i="0" dirty="0">
                <a:solidFill>
                  <a:schemeClr val="accent1"/>
                </a:solidFill>
                <a:latin typeface="BrownStd" pitchFamily="2" charset="77"/>
              </a:rPr>
              <a:t>*For Internal Discussion Only</a:t>
            </a:r>
          </a:p>
        </p:txBody>
      </p:sp>
    </p:spTree>
    <p:extLst>
      <p:ext uri="{BB962C8B-B14F-4D97-AF65-F5344CB8AC3E}">
        <p14:creationId xmlns:p14="http://schemas.microsoft.com/office/powerpoint/2010/main" val="1679892018"/>
      </p:ext>
    </p:extLst>
  </p:cSld>
  <p:clrMapOvr>
    <a:masterClrMapping/>
  </p:clrMapOvr>
  <p:hf sldNum="0" hdr="0"/>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Brand Goals_0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AEA6AC2-0B7F-7D9F-3771-1A8F3878D59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43" name="Text Placeholder 9">
            <a:extLst>
              <a:ext uri="{FF2B5EF4-FFF2-40B4-BE49-F238E27FC236}">
                <a16:creationId xmlns:a16="http://schemas.microsoft.com/office/drawing/2014/main" id="{2F1FD39D-4355-C8BC-3368-6D5155F48CDE}"/>
              </a:ext>
            </a:extLst>
          </p:cNvPr>
          <p:cNvSpPr>
            <a:spLocks noGrp="1"/>
          </p:cNvSpPr>
          <p:nvPr>
            <p:ph type="body" sz="quarter" idx="18" hasCustomPrompt="1"/>
          </p:nvPr>
        </p:nvSpPr>
        <p:spPr>
          <a:xfrm>
            <a:off x="641762" y="692416"/>
            <a:ext cx="73592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Brand Name</a:t>
            </a:r>
          </a:p>
        </p:txBody>
      </p:sp>
      <p:sp>
        <p:nvSpPr>
          <p:cNvPr id="56" name="Text Placeholder 9">
            <a:extLst>
              <a:ext uri="{FF2B5EF4-FFF2-40B4-BE49-F238E27FC236}">
                <a16:creationId xmlns:a16="http://schemas.microsoft.com/office/drawing/2014/main" id="{25925D8C-8853-A9C3-DAA4-8330B8EB4B40}"/>
              </a:ext>
            </a:extLst>
          </p:cNvPr>
          <p:cNvSpPr>
            <a:spLocks noGrp="1"/>
          </p:cNvSpPr>
          <p:nvPr>
            <p:ph type="body" sz="quarter" idx="36" hasCustomPrompt="1"/>
          </p:nvPr>
        </p:nvSpPr>
        <p:spPr>
          <a:xfrm>
            <a:off x="681892" y="2006659"/>
            <a:ext cx="2645509" cy="424552"/>
          </a:xfrm>
          <a:prstGeom prst="rect">
            <a:avLst/>
          </a:prstGeom>
        </p:spPr>
        <p:txBody>
          <a:bodyPr anchor="ctr"/>
          <a:lstStyle>
            <a:lvl1pPr marL="0" indent="0" algn="ctr">
              <a:lnSpc>
                <a:spcPct val="100000"/>
              </a:lnSpc>
              <a:buNone/>
              <a:defRPr sz="1800" b="1">
                <a:solidFill>
                  <a:schemeClr val="tx1"/>
                </a:solidFill>
                <a:latin typeface="BrownStd" panose="00010500010101010101" pitchFamily="50" charset="0"/>
              </a:defRPr>
            </a:lvl1pPr>
          </a:lstStyle>
          <a:p>
            <a:pPr lvl="0"/>
            <a:r>
              <a:rPr lang="en-US" dirty="0"/>
              <a:t>Goals</a:t>
            </a:r>
          </a:p>
        </p:txBody>
      </p:sp>
      <p:sp>
        <p:nvSpPr>
          <p:cNvPr id="15" name="Rectangle 14">
            <a:extLst>
              <a:ext uri="{FF2B5EF4-FFF2-40B4-BE49-F238E27FC236}">
                <a16:creationId xmlns:a16="http://schemas.microsoft.com/office/drawing/2014/main" id="{959AFF32-C263-06B5-7E30-A3ABD2CD6CBE}"/>
              </a:ext>
            </a:extLst>
          </p:cNvPr>
          <p:cNvSpPr/>
          <p:nvPr userDrawn="1"/>
        </p:nvSpPr>
        <p:spPr>
          <a:xfrm flipH="1">
            <a:off x="681892" y="1295400"/>
            <a:ext cx="10866321" cy="632279"/>
          </a:xfrm>
          <a:prstGeom prst="rect">
            <a:avLst/>
          </a:prstGeom>
          <a:solidFill>
            <a:schemeClr val="bg1">
              <a:lumMod val="95000"/>
            </a:schemeClr>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nvGrpSpPr>
          <p:cNvPr id="18" name="Group 17">
            <a:extLst>
              <a:ext uri="{FF2B5EF4-FFF2-40B4-BE49-F238E27FC236}">
                <a16:creationId xmlns:a16="http://schemas.microsoft.com/office/drawing/2014/main" id="{767A5FD2-E02C-6440-240B-FCC0A6468837}"/>
              </a:ext>
            </a:extLst>
          </p:cNvPr>
          <p:cNvGrpSpPr/>
          <p:nvPr userDrawn="1"/>
        </p:nvGrpSpPr>
        <p:grpSpPr>
          <a:xfrm>
            <a:off x="681892" y="2097304"/>
            <a:ext cx="10808331" cy="3638617"/>
            <a:chOff x="681892" y="2362200"/>
            <a:chExt cx="10808331" cy="3638617"/>
          </a:xfrm>
        </p:grpSpPr>
        <p:cxnSp>
          <p:nvCxnSpPr>
            <p:cNvPr id="22" name="Straight Connector 21">
              <a:extLst>
                <a:ext uri="{FF2B5EF4-FFF2-40B4-BE49-F238E27FC236}">
                  <a16:creationId xmlns:a16="http://schemas.microsoft.com/office/drawing/2014/main" id="{BFD07680-6DEB-679F-A472-423FFBB99108}"/>
                </a:ext>
              </a:extLst>
            </p:cNvPr>
            <p:cNvCxnSpPr>
              <a:cxnSpLocks/>
            </p:cNvCxnSpPr>
            <p:nvPr/>
          </p:nvCxnSpPr>
          <p:spPr>
            <a:xfrm>
              <a:off x="3373671" y="2381092"/>
              <a:ext cx="0" cy="3619725"/>
            </a:xfrm>
            <a:prstGeom prst="line">
              <a:avLst/>
            </a:prstGeom>
            <a:ln w="22225">
              <a:solidFill>
                <a:srgbClr val="231F2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CE75C46-4979-E209-D3CA-C225026424CD}"/>
                </a:ext>
              </a:extLst>
            </p:cNvPr>
            <p:cNvCxnSpPr>
              <a:cxnSpLocks/>
            </p:cNvCxnSpPr>
            <p:nvPr/>
          </p:nvCxnSpPr>
          <p:spPr>
            <a:xfrm>
              <a:off x="6096000" y="2362200"/>
              <a:ext cx="0" cy="3638617"/>
            </a:xfrm>
            <a:prstGeom prst="line">
              <a:avLst/>
            </a:prstGeom>
            <a:ln w="22225">
              <a:solidFill>
                <a:srgbClr val="231F2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14BEB18-5884-0239-E982-48A3653092A4}"/>
                </a:ext>
              </a:extLst>
            </p:cNvPr>
            <p:cNvCxnSpPr>
              <a:cxnSpLocks/>
            </p:cNvCxnSpPr>
            <p:nvPr/>
          </p:nvCxnSpPr>
          <p:spPr>
            <a:xfrm>
              <a:off x="8839200" y="2362200"/>
              <a:ext cx="0" cy="3638617"/>
            </a:xfrm>
            <a:prstGeom prst="line">
              <a:avLst/>
            </a:prstGeom>
            <a:ln w="22225">
              <a:solidFill>
                <a:srgbClr val="231F20"/>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D4625752-D437-C6B9-800C-DC316B4EC064}"/>
                </a:ext>
              </a:extLst>
            </p:cNvPr>
            <p:cNvGrpSpPr/>
            <p:nvPr/>
          </p:nvGrpSpPr>
          <p:grpSpPr>
            <a:xfrm>
              <a:off x="681892" y="2768591"/>
              <a:ext cx="10808331" cy="2531273"/>
              <a:chOff x="681892" y="2768591"/>
              <a:chExt cx="10976708" cy="2531273"/>
            </a:xfrm>
          </p:grpSpPr>
          <p:cxnSp>
            <p:nvCxnSpPr>
              <p:cNvPr id="26" name="Straight Connector 25">
                <a:extLst>
                  <a:ext uri="{FF2B5EF4-FFF2-40B4-BE49-F238E27FC236}">
                    <a16:creationId xmlns:a16="http://schemas.microsoft.com/office/drawing/2014/main" id="{4878ADAA-A495-EB61-20CA-8F8090F2E494}"/>
                  </a:ext>
                </a:extLst>
              </p:cNvPr>
              <p:cNvCxnSpPr>
                <a:cxnSpLocks/>
              </p:cNvCxnSpPr>
              <p:nvPr/>
            </p:nvCxnSpPr>
            <p:spPr>
              <a:xfrm flipH="1">
                <a:off x="681892" y="2768591"/>
                <a:ext cx="10976708" cy="0"/>
              </a:xfrm>
              <a:prstGeom prst="line">
                <a:avLst/>
              </a:prstGeom>
              <a:ln w="22225">
                <a:solidFill>
                  <a:srgbClr val="231F2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A12799F-7448-F49A-A953-82A775B68F36}"/>
                  </a:ext>
                </a:extLst>
              </p:cNvPr>
              <p:cNvCxnSpPr>
                <a:cxnSpLocks/>
              </p:cNvCxnSpPr>
              <p:nvPr/>
            </p:nvCxnSpPr>
            <p:spPr>
              <a:xfrm flipH="1">
                <a:off x="681892" y="3605490"/>
                <a:ext cx="10976708" cy="0"/>
              </a:xfrm>
              <a:prstGeom prst="line">
                <a:avLst/>
              </a:prstGeom>
              <a:ln w="22225">
                <a:solidFill>
                  <a:srgbClr val="231F2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C83A789-0BBC-1B4C-7A8F-0E747EEF4E10}"/>
                  </a:ext>
                </a:extLst>
              </p:cNvPr>
              <p:cNvCxnSpPr>
                <a:cxnSpLocks/>
              </p:cNvCxnSpPr>
              <p:nvPr/>
            </p:nvCxnSpPr>
            <p:spPr>
              <a:xfrm flipH="1">
                <a:off x="681892" y="4452928"/>
                <a:ext cx="10976708" cy="0"/>
              </a:xfrm>
              <a:prstGeom prst="line">
                <a:avLst/>
              </a:prstGeom>
              <a:ln w="22225">
                <a:solidFill>
                  <a:srgbClr val="231F2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4FFC8E2-3029-FBF6-8D21-6B130A0DF1A0}"/>
                  </a:ext>
                </a:extLst>
              </p:cNvPr>
              <p:cNvCxnSpPr>
                <a:cxnSpLocks/>
              </p:cNvCxnSpPr>
              <p:nvPr/>
            </p:nvCxnSpPr>
            <p:spPr>
              <a:xfrm flipH="1">
                <a:off x="681892" y="5299864"/>
                <a:ext cx="10976708" cy="0"/>
              </a:xfrm>
              <a:prstGeom prst="line">
                <a:avLst/>
              </a:prstGeom>
              <a:ln w="22225">
                <a:solidFill>
                  <a:srgbClr val="231F20"/>
                </a:solidFill>
              </a:ln>
            </p:spPr>
            <p:style>
              <a:lnRef idx="1">
                <a:schemeClr val="accent1"/>
              </a:lnRef>
              <a:fillRef idx="0">
                <a:schemeClr val="accent1"/>
              </a:fillRef>
              <a:effectRef idx="0">
                <a:schemeClr val="accent1"/>
              </a:effectRef>
              <a:fontRef idx="minor">
                <a:schemeClr val="tx1"/>
              </a:fontRef>
            </p:style>
          </p:cxnSp>
        </p:grpSp>
      </p:grpSp>
      <p:sp>
        <p:nvSpPr>
          <p:cNvPr id="31" name="Text Placeholder 2">
            <a:extLst>
              <a:ext uri="{FF2B5EF4-FFF2-40B4-BE49-F238E27FC236}">
                <a16:creationId xmlns:a16="http://schemas.microsoft.com/office/drawing/2014/main" id="{5342DC9C-F364-B18A-A065-57CE8A98F091}"/>
              </a:ext>
            </a:extLst>
          </p:cNvPr>
          <p:cNvSpPr txBox="1">
            <a:spLocks/>
          </p:cNvSpPr>
          <p:nvPr userDrawn="1"/>
        </p:nvSpPr>
        <p:spPr>
          <a:xfrm>
            <a:off x="625549" y="5715000"/>
            <a:ext cx="1944624" cy="599266"/>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50000"/>
              </a:lnSpc>
              <a:buNone/>
            </a:pPr>
            <a:r>
              <a:rPr lang="en-US" sz="1050" b="0" i="0" dirty="0">
                <a:solidFill>
                  <a:srgbClr val="231F20"/>
                </a:solidFill>
                <a:latin typeface="BrownStd Light" pitchFamily="2" charset="77"/>
              </a:rPr>
              <a:t>1. Estimate POC Outcome</a:t>
            </a:r>
          </a:p>
          <a:p>
            <a:pPr marL="0" indent="0">
              <a:lnSpc>
                <a:spcPct val="50000"/>
              </a:lnSpc>
              <a:buNone/>
            </a:pPr>
            <a:r>
              <a:rPr lang="en-US" sz="1050" b="0" i="0" dirty="0">
                <a:solidFill>
                  <a:srgbClr val="231F20"/>
                </a:solidFill>
                <a:latin typeface="BrownStd Light" pitchFamily="2" charset="77"/>
              </a:rPr>
              <a:t>2. Actual POC Results</a:t>
            </a:r>
          </a:p>
        </p:txBody>
      </p:sp>
      <p:sp>
        <p:nvSpPr>
          <p:cNvPr id="34" name="Text Placeholder 9">
            <a:extLst>
              <a:ext uri="{FF2B5EF4-FFF2-40B4-BE49-F238E27FC236}">
                <a16:creationId xmlns:a16="http://schemas.microsoft.com/office/drawing/2014/main" id="{FCA8103D-378C-9874-0C97-493DF13E9D25}"/>
              </a:ext>
            </a:extLst>
          </p:cNvPr>
          <p:cNvSpPr>
            <a:spLocks noGrp="1"/>
          </p:cNvSpPr>
          <p:nvPr>
            <p:ph type="body" sz="quarter" idx="37" hasCustomPrompt="1"/>
          </p:nvPr>
        </p:nvSpPr>
        <p:spPr>
          <a:xfrm>
            <a:off x="3401826" y="2002987"/>
            <a:ext cx="2645509" cy="424552"/>
          </a:xfrm>
          <a:prstGeom prst="rect">
            <a:avLst/>
          </a:prstGeom>
        </p:spPr>
        <p:txBody>
          <a:bodyPr anchor="ctr"/>
          <a:lstStyle>
            <a:lvl1pPr marL="0" indent="0" algn="ctr">
              <a:lnSpc>
                <a:spcPct val="100000"/>
              </a:lnSpc>
              <a:buNone/>
              <a:defRPr sz="1800" b="1">
                <a:solidFill>
                  <a:schemeClr val="tx1"/>
                </a:solidFill>
                <a:latin typeface="BrownStd" panose="00010500010101010101" pitchFamily="50" charset="0"/>
              </a:defRPr>
            </a:lvl1pPr>
          </a:lstStyle>
          <a:p>
            <a:pPr lvl="0"/>
            <a:r>
              <a:rPr lang="en-US" dirty="0"/>
              <a:t>KPIs</a:t>
            </a:r>
          </a:p>
        </p:txBody>
      </p:sp>
      <p:sp>
        <p:nvSpPr>
          <p:cNvPr id="35" name="Text Placeholder 9">
            <a:extLst>
              <a:ext uri="{FF2B5EF4-FFF2-40B4-BE49-F238E27FC236}">
                <a16:creationId xmlns:a16="http://schemas.microsoft.com/office/drawing/2014/main" id="{CA5CA90D-F095-7130-E2D3-664F7934FC76}"/>
              </a:ext>
            </a:extLst>
          </p:cNvPr>
          <p:cNvSpPr>
            <a:spLocks noGrp="1"/>
          </p:cNvSpPr>
          <p:nvPr>
            <p:ph type="body" sz="quarter" idx="38" hasCustomPrompt="1"/>
          </p:nvPr>
        </p:nvSpPr>
        <p:spPr>
          <a:xfrm>
            <a:off x="6145025" y="1982541"/>
            <a:ext cx="2645509" cy="424552"/>
          </a:xfrm>
          <a:prstGeom prst="rect">
            <a:avLst/>
          </a:prstGeom>
        </p:spPr>
        <p:txBody>
          <a:bodyPr anchor="ctr"/>
          <a:lstStyle>
            <a:lvl1pPr marL="0" indent="0" algn="ctr">
              <a:lnSpc>
                <a:spcPct val="100000"/>
              </a:lnSpc>
              <a:buNone/>
              <a:defRPr sz="1800">
                <a:solidFill>
                  <a:schemeClr val="tx1"/>
                </a:solidFill>
                <a:latin typeface="BrownStd" panose="00010500010101010101" pitchFamily="50" charset="0"/>
              </a:defRPr>
            </a:lvl1pPr>
          </a:lstStyle>
          <a:p>
            <a:pPr marL="0" indent="0" algn="ctr">
              <a:buNone/>
            </a:pPr>
            <a:r>
              <a:rPr lang="en-US" sz="1800" b="1" dirty="0">
                <a:latin typeface="BrownStd" panose="00010500010101010101" pitchFamily="50" charset="0"/>
              </a:rPr>
              <a:t>Expectations</a:t>
            </a:r>
            <a:r>
              <a:rPr lang="en-US" sz="1800" b="1" baseline="30000" dirty="0">
                <a:latin typeface="BrownStd" panose="00010500010101010101" pitchFamily="50" charset="0"/>
              </a:rPr>
              <a:t>1</a:t>
            </a:r>
            <a:endParaRPr lang="en-US" sz="1800" b="1" baseline="30000" dirty="0"/>
          </a:p>
        </p:txBody>
      </p:sp>
      <p:sp>
        <p:nvSpPr>
          <p:cNvPr id="36" name="Text Placeholder 9">
            <a:extLst>
              <a:ext uri="{FF2B5EF4-FFF2-40B4-BE49-F238E27FC236}">
                <a16:creationId xmlns:a16="http://schemas.microsoft.com/office/drawing/2014/main" id="{EF61D9D2-6C2E-7AC5-3622-4FC4A7D57A6B}"/>
              </a:ext>
            </a:extLst>
          </p:cNvPr>
          <p:cNvSpPr>
            <a:spLocks noGrp="1"/>
          </p:cNvSpPr>
          <p:nvPr>
            <p:ph type="body" sz="quarter" idx="39" hasCustomPrompt="1"/>
          </p:nvPr>
        </p:nvSpPr>
        <p:spPr>
          <a:xfrm>
            <a:off x="8844714" y="1981200"/>
            <a:ext cx="2645509" cy="424552"/>
          </a:xfrm>
          <a:prstGeom prst="rect">
            <a:avLst/>
          </a:prstGeom>
        </p:spPr>
        <p:txBody>
          <a:bodyPr anchor="ctr"/>
          <a:lstStyle>
            <a:lvl1pPr marL="0" indent="0" algn="ctr">
              <a:lnSpc>
                <a:spcPct val="100000"/>
              </a:lnSpc>
              <a:buNone/>
              <a:defRPr sz="1800" b="1">
                <a:solidFill>
                  <a:schemeClr val="tx1"/>
                </a:solidFill>
                <a:latin typeface="BrownStd" panose="00010500010101010101" pitchFamily="50" charset="0"/>
              </a:defRPr>
            </a:lvl1pPr>
          </a:lstStyle>
          <a:p>
            <a:pPr marL="0" indent="0" algn="ctr">
              <a:buNone/>
            </a:pPr>
            <a:r>
              <a:rPr lang="en-US" sz="1800" b="1" dirty="0">
                <a:latin typeface="BrownStd" panose="00010500010101010101" pitchFamily="50" charset="0"/>
              </a:rPr>
              <a:t>Impact</a:t>
            </a:r>
            <a:r>
              <a:rPr lang="en-US" sz="1800" b="1" baseline="30000" dirty="0">
                <a:latin typeface="BrownStd" panose="00010500010101010101" pitchFamily="50" charset="0"/>
              </a:rPr>
              <a:t>2</a:t>
            </a:r>
            <a:endParaRPr lang="en-US" sz="1800" b="1" baseline="30000" dirty="0"/>
          </a:p>
        </p:txBody>
      </p:sp>
      <p:sp>
        <p:nvSpPr>
          <p:cNvPr id="37" name="Text Placeholder 9">
            <a:extLst>
              <a:ext uri="{FF2B5EF4-FFF2-40B4-BE49-F238E27FC236}">
                <a16:creationId xmlns:a16="http://schemas.microsoft.com/office/drawing/2014/main" id="{D785D7F8-0C34-17A6-EE14-A07BEE840939}"/>
              </a:ext>
            </a:extLst>
          </p:cNvPr>
          <p:cNvSpPr>
            <a:spLocks noGrp="1"/>
          </p:cNvSpPr>
          <p:nvPr>
            <p:ph type="body" sz="quarter" idx="40" hasCustomPrompt="1"/>
          </p:nvPr>
        </p:nvSpPr>
        <p:spPr>
          <a:xfrm>
            <a:off x="736830" y="2652154"/>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No.1: Goal</a:t>
            </a:r>
          </a:p>
        </p:txBody>
      </p:sp>
      <p:sp>
        <p:nvSpPr>
          <p:cNvPr id="38" name="Text Placeholder 9">
            <a:extLst>
              <a:ext uri="{FF2B5EF4-FFF2-40B4-BE49-F238E27FC236}">
                <a16:creationId xmlns:a16="http://schemas.microsoft.com/office/drawing/2014/main" id="{D2A834F1-23B7-3EE6-BBCB-77B9A5B93392}"/>
              </a:ext>
            </a:extLst>
          </p:cNvPr>
          <p:cNvSpPr>
            <a:spLocks noGrp="1"/>
          </p:cNvSpPr>
          <p:nvPr>
            <p:ph type="body" sz="quarter" idx="41" hasCustomPrompt="1"/>
          </p:nvPr>
        </p:nvSpPr>
        <p:spPr>
          <a:xfrm>
            <a:off x="736830" y="3517406"/>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No.2: Goal</a:t>
            </a:r>
          </a:p>
        </p:txBody>
      </p:sp>
      <p:sp>
        <p:nvSpPr>
          <p:cNvPr id="39" name="Text Placeholder 9">
            <a:extLst>
              <a:ext uri="{FF2B5EF4-FFF2-40B4-BE49-F238E27FC236}">
                <a16:creationId xmlns:a16="http://schemas.microsoft.com/office/drawing/2014/main" id="{BCB79D09-6B7A-9C6C-767D-9FDE643805F9}"/>
              </a:ext>
            </a:extLst>
          </p:cNvPr>
          <p:cNvSpPr>
            <a:spLocks noGrp="1"/>
          </p:cNvSpPr>
          <p:nvPr>
            <p:ph type="body" sz="quarter" idx="42" hasCustomPrompt="1"/>
          </p:nvPr>
        </p:nvSpPr>
        <p:spPr>
          <a:xfrm>
            <a:off x="736830" y="4361081"/>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No.3: Goal</a:t>
            </a:r>
          </a:p>
        </p:txBody>
      </p:sp>
      <p:sp>
        <p:nvSpPr>
          <p:cNvPr id="40" name="Text Placeholder 9">
            <a:extLst>
              <a:ext uri="{FF2B5EF4-FFF2-40B4-BE49-F238E27FC236}">
                <a16:creationId xmlns:a16="http://schemas.microsoft.com/office/drawing/2014/main" id="{819AFEAF-D3CD-F8DF-94FA-8E2ED4FD2533}"/>
              </a:ext>
            </a:extLst>
          </p:cNvPr>
          <p:cNvSpPr>
            <a:spLocks noGrp="1"/>
          </p:cNvSpPr>
          <p:nvPr>
            <p:ph type="body" sz="quarter" idx="43" hasCustomPrompt="1"/>
          </p:nvPr>
        </p:nvSpPr>
        <p:spPr>
          <a:xfrm>
            <a:off x="736830" y="5156521"/>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No.4: Goal</a:t>
            </a:r>
          </a:p>
        </p:txBody>
      </p:sp>
      <p:sp>
        <p:nvSpPr>
          <p:cNvPr id="46" name="Text Placeholder 9">
            <a:extLst>
              <a:ext uri="{FF2B5EF4-FFF2-40B4-BE49-F238E27FC236}">
                <a16:creationId xmlns:a16="http://schemas.microsoft.com/office/drawing/2014/main" id="{00A99E85-D1FD-3450-D65A-BC91511179F0}"/>
              </a:ext>
            </a:extLst>
          </p:cNvPr>
          <p:cNvSpPr>
            <a:spLocks noGrp="1"/>
          </p:cNvSpPr>
          <p:nvPr>
            <p:ph type="body" sz="quarter" idx="44" hasCustomPrompt="1"/>
          </p:nvPr>
        </p:nvSpPr>
        <p:spPr>
          <a:xfrm>
            <a:off x="3467019" y="2648407"/>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Identify KPI</a:t>
            </a:r>
          </a:p>
        </p:txBody>
      </p:sp>
      <p:sp>
        <p:nvSpPr>
          <p:cNvPr id="47" name="Text Placeholder 9">
            <a:extLst>
              <a:ext uri="{FF2B5EF4-FFF2-40B4-BE49-F238E27FC236}">
                <a16:creationId xmlns:a16="http://schemas.microsoft.com/office/drawing/2014/main" id="{5EA94932-AF6C-4C31-BA64-2832314A3AFC}"/>
              </a:ext>
            </a:extLst>
          </p:cNvPr>
          <p:cNvSpPr>
            <a:spLocks noGrp="1"/>
          </p:cNvSpPr>
          <p:nvPr>
            <p:ph type="body" sz="quarter" idx="45" hasCustomPrompt="1"/>
          </p:nvPr>
        </p:nvSpPr>
        <p:spPr>
          <a:xfrm>
            <a:off x="3467019" y="3513659"/>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Identify KPI</a:t>
            </a:r>
          </a:p>
        </p:txBody>
      </p:sp>
      <p:sp>
        <p:nvSpPr>
          <p:cNvPr id="48" name="Text Placeholder 9">
            <a:extLst>
              <a:ext uri="{FF2B5EF4-FFF2-40B4-BE49-F238E27FC236}">
                <a16:creationId xmlns:a16="http://schemas.microsoft.com/office/drawing/2014/main" id="{7B2CD354-4B9D-2B4E-3DD9-8B31B3C32991}"/>
              </a:ext>
            </a:extLst>
          </p:cNvPr>
          <p:cNvSpPr>
            <a:spLocks noGrp="1"/>
          </p:cNvSpPr>
          <p:nvPr>
            <p:ph type="body" sz="quarter" idx="46" hasCustomPrompt="1"/>
          </p:nvPr>
        </p:nvSpPr>
        <p:spPr>
          <a:xfrm>
            <a:off x="3467019" y="4357334"/>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Identify KPI</a:t>
            </a:r>
          </a:p>
        </p:txBody>
      </p:sp>
      <p:sp>
        <p:nvSpPr>
          <p:cNvPr id="49" name="Text Placeholder 9">
            <a:extLst>
              <a:ext uri="{FF2B5EF4-FFF2-40B4-BE49-F238E27FC236}">
                <a16:creationId xmlns:a16="http://schemas.microsoft.com/office/drawing/2014/main" id="{19D01817-D641-C1E5-F56C-0321F5F5E94A}"/>
              </a:ext>
            </a:extLst>
          </p:cNvPr>
          <p:cNvSpPr>
            <a:spLocks noGrp="1"/>
          </p:cNvSpPr>
          <p:nvPr>
            <p:ph type="body" sz="quarter" idx="47" hasCustomPrompt="1"/>
          </p:nvPr>
        </p:nvSpPr>
        <p:spPr>
          <a:xfrm>
            <a:off x="3467019" y="5152774"/>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Identify KPI</a:t>
            </a:r>
          </a:p>
        </p:txBody>
      </p:sp>
      <p:sp>
        <p:nvSpPr>
          <p:cNvPr id="50" name="Text Placeholder 9">
            <a:extLst>
              <a:ext uri="{FF2B5EF4-FFF2-40B4-BE49-F238E27FC236}">
                <a16:creationId xmlns:a16="http://schemas.microsoft.com/office/drawing/2014/main" id="{6C05F47E-44CA-B803-F3DA-610C7A728DC4}"/>
              </a:ext>
            </a:extLst>
          </p:cNvPr>
          <p:cNvSpPr>
            <a:spLocks noGrp="1"/>
          </p:cNvSpPr>
          <p:nvPr>
            <p:ph type="body" sz="quarter" idx="48" hasCustomPrompt="1"/>
          </p:nvPr>
        </p:nvSpPr>
        <p:spPr>
          <a:xfrm>
            <a:off x="6188178" y="2649527"/>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Identify Expectations</a:t>
            </a:r>
          </a:p>
        </p:txBody>
      </p:sp>
      <p:sp>
        <p:nvSpPr>
          <p:cNvPr id="51" name="Text Placeholder 9">
            <a:extLst>
              <a:ext uri="{FF2B5EF4-FFF2-40B4-BE49-F238E27FC236}">
                <a16:creationId xmlns:a16="http://schemas.microsoft.com/office/drawing/2014/main" id="{7483CD0D-8695-C708-D335-1BF35A8F0900}"/>
              </a:ext>
            </a:extLst>
          </p:cNvPr>
          <p:cNvSpPr>
            <a:spLocks noGrp="1"/>
          </p:cNvSpPr>
          <p:nvPr>
            <p:ph type="body" sz="quarter" idx="49" hasCustomPrompt="1"/>
          </p:nvPr>
        </p:nvSpPr>
        <p:spPr>
          <a:xfrm>
            <a:off x="6188178" y="3514779"/>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Identify Expectations</a:t>
            </a:r>
          </a:p>
        </p:txBody>
      </p:sp>
      <p:sp>
        <p:nvSpPr>
          <p:cNvPr id="52" name="Text Placeholder 9">
            <a:extLst>
              <a:ext uri="{FF2B5EF4-FFF2-40B4-BE49-F238E27FC236}">
                <a16:creationId xmlns:a16="http://schemas.microsoft.com/office/drawing/2014/main" id="{B4B333AD-1372-5A19-F546-CC3E84153F08}"/>
              </a:ext>
            </a:extLst>
          </p:cNvPr>
          <p:cNvSpPr>
            <a:spLocks noGrp="1"/>
          </p:cNvSpPr>
          <p:nvPr>
            <p:ph type="body" sz="quarter" idx="50" hasCustomPrompt="1"/>
          </p:nvPr>
        </p:nvSpPr>
        <p:spPr>
          <a:xfrm>
            <a:off x="6188178" y="4358454"/>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Identify Expectations</a:t>
            </a:r>
          </a:p>
        </p:txBody>
      </p:sp>
      <p:sp>
        <p:nvSpPr>
          <p:cNvPr id="53" name="Text Placeholder 9">
            <a:extLst>
              <a:ext uri="{FF2B5EF4-FFF2-40B4-BE49-F238E27FC236}">
                <a16:creationId xmlns:a16="http://schemas.microsoft.com/office/drawing/2014/main" id="{AA2DF70A-1672-A8B6-66D0-37AF7B3C1204}"/>
              </a:ext>
            </a:extLst>
          </p:cNvPr>
          <p:cNvSpPr>
            <a:spLocks noGrp="1"/>
          </p:cNvSpPr>
          <p:nvPr>
            <p:ph type="body" sz="quarter" idx="51" hasCustomPrompt="1"/>
          </p:nvPr>
        </p:nvSpPr>
        <p:spPr>
          <a:xfrm>
            <a:off x="6188178" y="5153894"/>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Identify Expectations</a:t>
            </a:r>
          </a:p>
        </p:txBody>
      </p:sp>
      <p:sp>
        <p:nvSpPr>
          <p:cNvPr id="54" name="Text Placeholder 9">
            <a:extLst>
              <a:ext uri="{FF2B5EF4-FFF2-40B4-BE49-F238E27FC236}">
                <a16:creationId xmlns:a16="http://schemas.microsoft.com/office/drawing/2014/main" id="{CB3A8A48-B03A-ECAF-0312-0E8182A85D50}"/>
              </a:ext>
            </a:extLst>
          </p:cNvPr>
          <p:cNvSpPr>
            <a:spLocks noGrp="1"/>
          </p:cNvSpPr>
          <p:nvPr>
            <p:ph type="body" sz="quarter" idx="52" hasCustomPrompt="1"/>
          </p:nvPr>
        </p:nvSpPr>
        <p:spPr>
          <a:xfrm>
            <a:off x="8920600" y="2653596"/>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Identify Impact</a:t>
            </a:r>
          </a:p>
        </p:txBody>
      </p:sp>
      <p:sp>
        <p:nvSpPr>
          <p:cNvPr id="55" name="Text Placeholder 9">
            <a:extLst>
              <a:ext uri="{FF2B5EF4-FFF2-40B4-BE49-F238E27FC236}">
                <a16:creationId xmlns:a16="http://schemas.microsoft.com/office/drawing/2014/main" id="{225B50E3-E95D-1A1A-E974-2A1419B6D31B}"/>
              </a:ext>
            </a:extLst>
          </p:cNvPr>
          <p:cNvSpPr>
            <a:spLocks noGrp="1"/>
          </p:cNvSpPr>
          <p:nvPr>
            <p:ph type="body" sz="quarter" idx="53" hasCustomPrompt="1"/>
          </p:nvPr>
        </p:nvSpPr>
        <p:spPr>
          <a:xfrm>
            <a:off x="8920600" y="3518848"/>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Identify Impact</a:t>
            </a:r>
          </a:p>
        </p:txBody>
      </p:sp>
      <p:sp>
        <p:nvSpPr>
          <p:cNvPr id="57" name="Text Placeholder 9">
            <a:extLst>
              <a:ext uri="{FF2B5EF4-FFF2-40B4-BE49-F238E27FC236}">
                <a16:creationId xmlns:a16="http://schemas.microsoft.com/office/drawing/2014/main" id="{DD00F3CD-E3CD-5EE4-BCD7-94CF433F7CAA}"/>
              </a:ext>
            </a:extLst>
          </p:cNvPr>
          <p:cNvSpPr>
            <a:spLocks noGrp="1"/>
          </p:cNvSpPr>
          <p:nvPr>
            <p:ph type="body" sz="quarter" idx="54" hasCustomPrompt="1"/>
          </p:nvPr>
        </p:nvSpPr>
        <p:spPr>
          <a:xfrm>
            <a:off x="8920600" y="4362523"/>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Identify Impact</a:t>
            </a:r>
          </a:p>
        </p:txBody>
      </p:sp>
      <p:sp>
        <p:nvSpPr>
          <p:cNvPr id="58" name="Text Placeholder 9">
            <a:extLst>
              <a:ext uri="{FF2B5EF4-FFF2-40B4-BE49-F238E27FC236}">
                <a16:creationId xmlns:a16="http://schemas.microsoft.com/office/drawing/2014/main" id="{8EFA523C-17E4-F712-F4CF-2752B3612205}"/>
              </a:ext>
            </a:extLst>
          </p:cNvPr>
          <p:cNvSpPr>
            <a:spLocks noGrp="1"/>
          </p:cNvSpPr>
          <p:nvPr>
            <p:ph type="body" sz="quarter" idx="55" hasCustomPrompt="1"/>
          </p:nvPr>
        </p:nvSpPr>
        <p:spPr>
          <a:xfrm>
            <a:off x="8920600" y="5157963"/>
            <a:ext cx="2535633" cy="552335"/>
          </a:xfrm>
          <a:prstGeom prst="rect">
            <a:avLst/>
          </a:prstGeom>
        </p:spPr>
        <p:txBody>
          <a:bodyPr anchor="ctr"/>
          <a:lstStyle>
            <a:lvl1pPr marL="0" indent="0" algn="ctr">
              <a:lnSpc>
                <a:spcPct val="100000"/>
              </a:lnSpc>
              <a:buNone/>
              <a:defRPr sz="1200" b="0">
                <a:solidFill>
                  <a:schemeClr val="tx1"/>
                </a:solidFill>
                <a:latin typeface="BrownStd" panose="00010500010101010101" pitchFamily="50" charset="0"/>
              </a:defRPr>
            </a:lvl1pPr>
          </a:lstStyle>
          <a:p>
            <a:pPr lvl="0"/>
            <a:r>
              <a:rPr lang="en-US" dirty="0"/>
              <a:t>Identify Impact</a:t>
            </a:r>
          </a:p>
        </p:txBody>
      </p:sp>
      <p:sp>
        <p:nvSpPr>
          <p:cNvPr id="59" name="Text Placeholder 9">
            <a:extLst>
              <a:ext uri="{FF2B5EF4-FFF2-40B4-BE49-F238E27FC236}">
                <a16:creationId xmlns:a16="http://schemas.microsoft.com/office/drawing/2014/main" id="{8424FC1D-CC6B-3DCB-CF38-70BF69E00ABF}"/>
              </a:ext>
            </a:extLst>
          </p:cNvPr>
          <p:cNvSpPr>
            <a:spLocks noGrp="1"/>
          </p:cNvSpPr>
          <p:nvPr>
            <p:ph type="body" sz="quarter" idx="21" hasCustomPrompt="1"/>
          </p:nvPr>
        </p:nvSpPr>
        <p:spPr>
          <a:xfrm>
            <a:off x="850829" y="1461302"/>
            <a:ext cx="1863083" cy="300474"/>
          </a:xfrm>
          <a:prstGeom prst="rect">
            <a:avLst/>
          </a:prstGeom>
        </p:spPr>
        <p:txBody>
          <a:bodyPr anchor="t"/>
          <a:lstStyle>
            <a:lvl1pPr marL="0" indent="0" algn="l">
              <a:lnSpc>
                <a:spcPct val="100000"/>
              </a:lnSpc>
              <a:buNone/>
              <a:defRPr sz="1400" b="1">
                <a:solidFill>
                  <a:schemeClr val="tx1"/>
                </a:solidFill>
                <a:latin typeface="BrownStd" panose="00010500010101010101" pitchFamily="50" charset="0"/>
              </a:defRPr>
            </a:lvl1pPr>
          </a:lstStyle>
          <a:p>
            <a:pPr lvl="0"/>
            <a:r>
              <a:rPr lang="en-US" dirty="0"/>
              <a:t>Project Statement:</a:t>
            </a:r>
          </a:p>
        </p:txBody>
      </p:sp>
      <p:sp>
        <p:nvSpPr>
          <p:cNvPr id="61" name="Text Placeholder 9">
            <a:extLst>
              <a:ext uri="{FF2B5EF4-FFF2-40B4-BE49-F238E27FC236}">
                <a16:creationId xmlns:a16="http://schemas.microsoft.com/office/drawing/2014/main" id="{120440F0-60EB-D616-F108-EAAD89582D8A}"/>
              </a:ext>
            </a:extLst>
          </p:cNvPr>
          <p:cNvSpPr>
            <a:spLocks noGrp="1"/>
          </p:cNvSpPr>
          <p:nvPr>
            <p:ph type="body" sz="quarter" idx="56" hasCustomPrompt="1"/>
          </p:nvPr>
        </p:nvSpPr>
        <p:spPr>
          <a:xfrm>
            <a:off x="2861497" y="1354952"/>
            <a:ext cx="8479674" cy="524152"/>
          </a:xfrm>
          <a:prstGeom prst="rect">
            <a:avLst/>
          </a:prstGeom>
        </p:spPr>
        <p:txBody>
          <a:bodyPr anchor="ctr"/>
          <a:lstStyle>
            <a:lvl1pPr marL="0" indent="0" algn="l">
              <a:lnSpc>
                <a:spcPct val="100000"/>
              </a:lnSpc>
              <a:buNone/>
              <a:defRPr sz="1400" b="0">
                <a:solidFill>
                  <a:schemeClr val="tx1"/>
                </a:solidFill>
                <a:latin typeface="BrownStd" panose="00010500010101010101" pitchFamily="50" charset="0"/>
              </a:defRPr>
            </a:lvl1pPr>
          </a:lstStyle>
          <a:p>
            <a:pPr lvl="0"/>
            <a:r>
              <a:rPr lang="en-US" dirty="0"/>
              <a:t>“Relevant quote and supporting business and project statement in two lines can appear here.”</a:t>
            </a:r>
          </a:p>
        </p:txBody>
      </p:sp>
      <p:sp>
        <p:nvSpPr>
          <p:cNvPr id="3" name="Text Placeholder 2">
            <a:extLst>
              <a:ext uri="{FF2B5EF4-FFF2-40B4-BE49-F238E27FC236}">
                <a16:creationId xmlns:a16="http://schemas.microsoft.com/office/drawing/2014/main" id="{E26A0E47-6396-4F31-C475-2D2DF9C36FA6}"/>
              </a:ext>
            </a:extLst>
          </p:cNvPr>
          <p:cNvSpPr txBox="1">
            <a:spLocks/>
          </p:cNvSpPr>
          <p:nvPr userDrawn="1"/>
        </p:nvSpPr>
        <p:spPr>
          <a:xfrm>
            <a:off x="9677400" y="6314266"/>
            <a:ext cx="2193822" cy="4281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ts val="1760"/>
              </a:lnSpc>
              <a:spcBef>
                <a:spcPts val="0"/>
              </a:spcBef>
              <a:buNone/>
            </a:pPr>
            <a:r>
              <a:rPr lang="en-US" sz="1100" b="0" i="0" dirty="0">
                <a:solidFill>
                  <a:schemeClr val="accent1"/>
                </a:solidFill>
                <a:latin typeface="BrownStd" pitchFamily="2" charset="77"/>
              </a:rPr>
              <a:t>*For Internal Discussion Only</a:t>
            </a:r>
          </a:p>
        </p:txBody>
      </p:sp>
    </p:spTree>
    <p:extLst>
      <p:ext uri="{BB962C8B-B14F-4D97-AF65-F5344CB8AC3E}">
        <p14:creationId xmlns:p14="http://schemas.microsoft.com/office/powerpoint/2010/main" val="1517470580"/>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KPIS_0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A09BC8-DFB5-151C-FA0A-FAC867BBC5B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16209" y="-4354"/>
            <a:ext cx="12192000" cy="6858000"/>
          </a:xfrm>
          <a:prstGeom prst="rect">
            <a:avLst/>
          </a:prstGeom>
        </p:spPr>
      </p:pic>
      <p:pic>
        <p:nvPicPr>
          <p:cNvPr id="5" name="Picture 4" descr="A black and white logo&#10;&#10;Description automatically generated">
            <a:extLst>
              <a:ext uri="{FF2B5EF4-FFF2-40B4-BE49-F238E27FC236}">
                <a16:creationId xmlns:a16="http://schemas.microsoft.com/office/drawing/2014/main" id="{F1F611FD-B082-C520-29BA-75E51D128CA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43" name="Text Placeholder 9">
            <a:extLst>
              <a:ext uri="{FF2B5EF4-FFF2-40B4-BE49-F238E27FC236}">
                <a16:creationId xmlns:a16="http://schemas.microsoft.com/office/drawing/2014/main" id="{2F1FD39D-4355-C8BC-3368-6D5155F48CDE}"/>
              </a:ext>
            </a:extLst>
          </p:cNvPr>
          <p:cNvSpPr>
            <a:spLocks noGrp="1"/>
          </p:cNvSpPr>
          <p:nvPr>
            <p:ph type="body" sz="quarter" idx="18" hasCustomPrompt="1"/>
          </p:nvPr>
        </p:nvSpPr>
        <p:spPr>
          <a:xfrm>
            <a:off x="641762" y="692416"/>
            <a:ext cx="29142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Suggested KPIs</a:t>
            </a:r>
          </a:p>
        </p:txBody>
      </p:sp>
      <p:sp>
        <p:nvSpPr>
          <p:cNvPr id="61" name="Text Placeholder 9">
            <a:extLst>
              <a:ext uri="{FF2B5EF4-FFF2-40B4-BE49-F238E27FC236}">
                <a16:creationId xmlns:a16="http://schemas.microsoft.com/office/drawing/2014/main" id="{120440F0-60EB-D616-F108-EAAD89582D8A}"/>
              </a:ext>
            </a:extLst>
          </p:cNvPr>
          <p:cNvSpPr>
            <a:spLocks noGrp="1"/>
          </p:cNvSpPr>
          <p:nvPr>
            <p:ph type="body" sz="quarter" idx="56" hasCustomPrompt="1"/>
          </p:nvPr>
        </p:nvSpPr>
        <p:spPr>
          <a:xfrm>
            <a:off x="3733800" y="707091"/>
            <a:ext cx="5926903" cy="524152"/>
          </a:xfrm>
          <a:prstGeom prst="rect">
            <a:avLst/>
          </a:prstGeom>
        </p:spPr>
        <p:txBody>
          <a:bodyPr anchor="ctr"/>
          <a:lstStyle>
            <a:lvl1pPr marL="0" indent="0" algn="l">
              <a:lnSpc>
                <a:spcPct val="100000"/>
              </a:lnSpc>
              <a:buNone/>
              <a:defRPr sz="1400" b="0">
                <a:solidFill>
                  <a:schemeClr val="bg1"/>
                </a:solidFill>
                <a:latin typeface="BrownStd" panose="00010500010101010101" pitchFamily="50" charset="0"/>
              </a:defRPr>
            </a:lvl1pPr>
          </a:lstStyle>
          <a:p>
            <a:pPr lvl="0"/>
            <a:r>
              <a:rPr lang="en-US" dirty="0"/>
              <a:t>It’s important to align goals and strategies with specific business KPIs to measure the success and impact of POC’s and Pilots.</a:t>
            </a:r>
          </a:p>
        </p:txBody>
      </p:sp>
      <p:sp>
        <p:nvSpPr>
          <p:cNvPr id="11" name="Rectangle 10">
            <a:extLst>
              <a:ext uri="{FF2B5EF4-FFF2-40B4-BE49-F238E27FC236}">
                <a16:creationId xmlns:a16="http://schemas.microsoft.com/office/drawing/2014/main" id="{46A2EE72-916A-D5CC-D5B2-4D6747E2592E}"/>
              </a:ext>
            </a:extLst>
          </p:cNvPr>
          <p:cNvSpPr/>
          <p:nvPr userDrawn="1"/>
        </p:nvSpPr>
        <p:spPr>
          <a:xfrm>
            <a:off x="599073" y="1522808"/>
            <a:ext cx="3416955" cy="370401"/>
          </a:xfrm>
          <a:prstGeom prst="rect">
            <a:avLst/>
          </a:prstGeom>
          <a:solidFill>
            <a:schemeClr val="bg1"/>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6" name="Rectangle 15">
            <a:extLst>
              <a:ext uri="{FF2B5EF4-FFF2-40B4-BE49-F238E27FC236}">
                <a16:creationId xmlns:a16="http://schemas.microsoft.com/office/drawing/2014/main" id="{15F2CC16-920F-C8E5-6E88-804407BBF279}"/>
              </a:ext>
            </a:extLst>
          </p:cNvPr>
          <p:cNvSpPr/>
          <p:nvPr userDrawn="1"/>
        </p:nvSpPr>
        <p:spPr>
          <a:xfrm>
            <a:off x="4382837" y="1522808"/>
            <a:ext cx="3416955" cy="370401"/>
          </a:xfrm>
          <a:prstGeom prst="rect">
            <a:avLst/>
          </a:prstGeom>
          <a:solidFill>
            <a:schemeClr val="bg1"/>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7" name="Rectangle 16">
            <a:extLst>
              <a:ext uri="{FF2B5EF4-FFF2-40B4-BE49-F238E27FC236}">
                <a16:creationId xmlns:a16="http://schemas.microsoft.com/office/drawing/2014/main" id="{5C23BA53-6618-82A3-A2F3-E0C622D738DF}"/>
              </a:ext>
            </a:extLst>
          </p:cNvPr>
          <p:cNvSpPr/>
          <p:nvPr userDrawn="1"/>
        </p:nvSpPr>
        <p:spPr>
          <a:xfrm>
            <a:off x="633655" y="3909353"/>
            <a:ext cx="3416955" cy="370401"/>
          </a:xfrm>
          <a:prstGeom prst="rect">
            <a:avLst/>
          </a:prstGeom>
          <a:solidFill>
            <a:schemeClr val="bg1"/>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9" name="Rectangle 18">
            <a:extLst>
              <a:ext uri="{FF2B5EF4-FFF2-40B4-BE49-F238E27FC236}">
                <a16:creationId xmlns:a16="http://schemas.microsoft.com/office/drawing/2014/main" id="{F4F41559-934D-3C4C-498C-50D34D987570}"/>
              </a:ext>
            </a:extLst>
          </p:cNvPr>
          <p:cNvSpPr/>
          <p:nvPr userDrawn="1"/>
        </p:nvSpPr>
        <p:spPr>
          <a:xfrm>
            <a:off x="4414368" y="3909352"/>
            <a:ext cx="3416955" cy="370401"/>
          </a:xfrm>
          <a:prstGeom prst="rect">
            <a:avLst/>
          </a:prstGeom>
          <a:solidFill>
            <a:schemeClr val="bg1"/>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0" name="Text Placeholder 2">
            <a:extLst>
              <a:ext uri="{FF2B5EF4-FFF2-40B4-BE49-F238E27FC236}">
                <a16:creationId xmlns:a16="http://schemas.microsoft.com/office/drawing/2014/main" id="{B27FF4FC-B72E-E8FE-2E69-27CCAD5CC7C8}"/>
              </a:ext>
            </a:extLst>
          </p:cNvPr>
          <p:cNvSpPr txBox="1">
            <a:spLocks/>
          </p:cNvSpPr>
          <p:nvPr userDrawn="1"/>
        </p:nvSpPr>
        <p:spPr>
          <a:xfrm>
            <a:off x="8262646" y="1524000"/>
            <a:ext cx="3347792" cy="369209"/>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lnSpc>
                <a:spcPct val="100000"/>
              </a:lnSpc>
              <a:spcBef>
                <a:spcPts val="0"/>
              </a:spcBef>
              <a:spcAft>
                <a:spcPts val="0"/>
              </a:spcAft>
              <a:buNone/>
            </a:pPr>
            <a:r>
              <a:rPr lang="en-US" sz="1400" b="1" dirty="0">
                <a:solidFill>
                  <a:schemeClr val="bg1"/>
                </a:solidFill>
              </a:rPr>
              <a:t>Data Security &amp; Compliance</a:t>
            </a:r>
          </a:p>
        </p:txBody>
      </p:sp>
      <p:sp>
        <p:nvSpPr>
          <p:cNvPr id="32" name="Text Placeholder 9">
            <a:extLst>
              <a:ext uri="{FF2B5EF4-FFF2-40B4-BE49-F238E27FC236}">
                <a16:creationId xmlns:a16="http://schemas.microsoft.com/office/drawing/2014/main" id="{21780849-3F9D-A2BF-43C8-B5C8F0438E03}"/>
              </a:ext>
            </a:extLst>
          </p:cNvPr>
          <p:cNvSpPr>
            <a:spLocks noGrp="1"/>
          </p:cNvSpPr>
          <p:nvPr>
            <p:ph type="body" sz="quarter" idx="57" hasCustomPrompt="1"/>
          </p:nvPr>
        </p:nvSpPr>
        <p:spPr>
          <a:xfrm>
            <a:off x="641762" y="2019113"/>
            <a:ext cx="3348866" cy="1578097"/>
          </a:xfrm>
          <a:prstGeom prst="rect">
            <a:avLst/>
          </a:prstGeom>
        </p:spPr>
        <p:txBody>
          <a:bodyPr anchor="t"/>
          <a:lstStyle>
            <a:lvl1pPr marL="0" indent="0" algn="l">
              <a:lnSpc>
                <a:spcPct val="100000"/>
              </a:lnSpc>
              <a:buNone/>
              <a:defRPr sz="1200">
                <a:solidFill>
                  <a:schemeClr val="bg1"/>
                </a:solidFill>
                <a:latin typeface="BrownStd" panose="00010500010101010101" pitchFamily="50"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a:t>
            </a:r>
            <a:endParaRPr lang="en-US" sz="1200" dirty="0"/>
          </a:p>
        </p:txBody>
      </p:sp>
      <p:sp>
        <p:nvSpPr>
          <p:cNvPr id="41" name="Rectangle 40">
            <a:extLst>
              <a:ext uri="{FF2B5EF4-FFF2-40B4-BE49-F238E27FC236}">
                <a16:creationId xmlns:a16="http://schemas.microsoft.com/office/drawing/2014/main" id="{7CB7E258-D114-9C06-BEF8-9FFF0B2962F5}"/>
              </a:ext>
            </a:extLst>
          </p:cNvPr>
          <p:cNvSpPr/>
          <p:nvPr userDrawn="1"/>
        </p:nvSpPr>
        <p:spPr>
          <a:xfrm>
            <a:off x="8232166" y="1522808"/>
            <a:ext cx="3416955" cy="370401"/>
          </a:xfrm>
          <a:prstGeom prst="rect">
            <a:avLst/>
          </a:prstGeom>
          <a:solidFill>
            <a:schemeClr val="bg1"/>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2" name="Text Placeholder 9">
            <a:extLst>
              <a:ext uri="{FF2B5EF4-FFF2-40B4-BE49-F238E27FC236}">
                <a16:creationId xmlns:a16="http://schemas.microsoft.com/office/drawing/2014/main" id="{DAECB2D2-FC0F-C2C3-421F-A62F7B34523E}"/>
              </a:ext>
            </a:extLst>
          </p:cNvPr>
          <p:cNvSpPr>
            <a:spLocks noGrp="1"/>
          </p:cNvSpPr>
          <p:nvPr>
            <p:ph type="body" sz="quarter" idx="40" hasCustomPrompt="1"/>
          </p:nvPr>
        </p:nvSpPr>
        <p:spPr>
          <a:xfrm>
            <a:off x="639134" y="1537483"/>
            <a:ext cx="3306915" cy="369209"/>
          </a:xfrm>
          <a:prstGeom prst="rect">
            <a:avLst/>
          </a:prstGeom>
        </p:spPr>
        <p:txBody>
          <a:bodyPr anchor="ctr"/>
          <a:lstStyle>
            <a:lvl1pPr marL="0" indent="0" algn="ctr">
              <a:lnSpc>
                <a:spcPct val="100000"/>
              </a:lnSpc>
              <a:buNone/>
              <a:defRPr sz="1400" b="1">
                <a:solidFill>
                  <a:schemeClr val="tx1"/>
                </a:solidFill>
                <a:latin typeface="BrownStd" panose="00010500010101010101" pitchFamily="50" charset="0"/>
              </a:defRPr>
            </a:lvl1pPr>
          </a:lstStyle>
          <a:p>
            <a:pPr lvl="0"/>
            <a:r>
              <a:rPr lang="en-US" dirty="0"/>
              <a:t>Operational Efficiency</a:t>
            </a:r>
          </a:p>
        </p:txBody>
      </p:sp>
      <p:sp>
        <p:nvSpPr>
          <p:cNvPr id="45" name="Text Placeholder 9">
            <a:extLst>
              <a:ext uri="{FF2B5EF4-FFF2-40B4-BE49-F238E27FC236}">
                <a16:creationId xmlns:a16="http://schemas.microsoft.com/office/drawing/2014/main" id="{F917A723-CD61-050B-4B30-4A66A4449D8A}"/>
              </a:ext>
            </a:extLst>
          </p:cNvPr>
          <p:cNvSpPr>
            <a:spLocks noGrp="1"/>
          </p:cNvSpPr>
          <p:nvPr>
            <p:ph type="body" sz="quarter" idx="58" hasCustomPrompt="1"/>
          </p:nvPr>
        </p:nvSpPr>
        <p:spPr>
          <a:xfrm>
            <a:off x="4448402" y="1531292"/>
            <a:ext cx="3306915" cy="369209"/>
          </a:xfrm>
          <a:prstGeom prst="rect">
            <a:avLst/>
          </a:prstGeom>
        </p:spPr>
        <p:txBody>
          <a:bodyPr anchor="ctr"/>
          <a:lstStyle>
            <a:lvl1pPr marL="0" indent="0" algn="ctr">
              <a:lnSpc>
                <a:spcPct val="100000"/>
              </a:lnSpc>
              <a:buNone/>
              <a:defRPr sz="1400" b="1">
                <a:solidFill>
                  <a:schemeClr val="tx1"/>
                </a:solidFill>
                <a:latin typeface="BrownStd" panose="00010500010101010101" pitchFamily="50" charset="0"/>
              </a:defRPr>
            </a:lvl1pPr>
          </a:lstStyle>
          <a:p>
            <a:pPr lvl="0"/>
            <a:r>
              <a:rPr lang="en-US" dirty="0"/>
              <a:t>Revenue Growth</a:t>
            </a:r>
          </a:p>
        </p:txBody>
      </p:sp>
      <p:sp>
        <p:nvSpPr>
          <p:cNvPr id="60" name="Text Placeholder 9">
            <a:extLst>
              <a:ext uri="{FF2B5EF4-FFF2-40B4-BE49-F238E27FC236}">
                <a16:creationId xmlns:a16="http://schemas.microsoft.com/office/drawing/2014/main" id="{6B2A3723-D453-D5BF-ACA9-56557565DCCE}"/>
              </a:ext>
            </a:extLst>
          </p:cNvPr>
          <p:cNvSpPr>
            <a:spLocks noGrp="1"/>
          </p:cNvSpPr>
          <p:nvPr>
            <p:ph type="body" sz="quarter" idx="59" hasCustomPrompt="1"/>
          </p:nvPr>
        </p:nvSpPr>
        <p:spPr>
          <a:xfrm>
            <a:off x="8286012" y="1543839"/>
            <a:ext cx="3306915" cy="369209"/>
          </a:xfrm>
          <a:prstGeom prst="rect">
            <a:avLst/>
          </a:prstGeom>
        </p:spPr>
        <p:txBody>
          <a:bodyPr anchor="ctr"/>
          <a:lstStyle>
            <a:lvl1pPr marL="0" indent="0" algn="ctr">
              <a:lnSpc>
                <a:spcPct val="100000"/>
              </a:lnSpc>
              <a:buNone/>
              <a:defRPr sz="1400" b="1">
                <a:solidFill>
                  <a:schemeClr val="tx1"/>
                </a:solidFill>
                <a:latin typeface="BrownStd" panose="00010500010101010101" pitchFamily="50" charset="0"/>
              </a:defRPr>
            </a:lvl1pPr>
          </a:lstStyle>
          <a:p>
            <a:pPr lvl="0"/>
            <a:r>
              <a:rPr lang="en-US" dirty="0"/>
              <a:t>Data Security &amp; Compliance</a:t>
            </a:r>
          </a:p>
        </p:txBody>
      </p:sp>
      <p:sp>
        <p:nvSpPr>
          <p:cNvPr id="62" name="Text Placeholder 9">
            <a:extLst>
              <a:ext uri="{FF2B5EF4-FFF2-40B4-BE49-F238E27FC236}">
                <a16:creationId xmlns:a16="http://schemas.microsoft.com/office/drawing/2014/main" id="{DB5D1A19-BD54-4BF3-4C59-F10D8603B261}"/>
              </a:ext>
            </a:extLst>
          </p:cNvPr>
          <p:cNvSpPr>
            <a:spLocks noGrp="1"/>
          </p:cNvSpPr>
          <p:nvPr>
            <p:ph type="body" sz="quarter" idx="60" hasCustomPrompt="1"/>
          </p:nvPr>
        </p:nvSpPr>
        <p:spPr>
          <a:xfrm>
            <a:off x="4469387" y="3916644"/>
            <a:ext cx="3306915" cy="369209"/>
          </a:xfrm>
          <a:prstGeom prst="rect">
            <a:avLst/>
          </a:prstGeom>
        </p:spPr>
        <p:txBody>
          <a:bodyPr anchor="ctr"/>
          <a:lstStyle>
            <a:lvl1pPr marL="0" indent="0" algn="ctr">
              <a:lnSpc>
                <a:spcPct val="100000"/>
              </a:lnSpc>
              <a:buNone/>
              <a:defRPr sz="1400" b="1">
                <a:solidFill>
                  <a:schemeClr val="tx1"/>
                </a:solidFill>
                <a:latin typeface="BrownStd" panose="00010500010101010101" pitchFamily="50" charset="0"/>
              </a:defRPr>
            </a:lvl1pPr>
          </a:lstStyle>
          <a:p>
            <a:pPr lvl="0"/>
            <a:r>
              <a:rPr lang="en-US" dirty="0"/>
              <a:t>Innovation &amp; Time to Market</a:t>
            </a:r>
          </a:p>
        </p:txBody>
      </p:sp>
      <p:sp>
        <p:nvSpPr>
          <p:cNvPr id="63" name="Text Placeholder 9">
            <a:extLst>
              <a:ext uri="{FF2B5EF4-FFF2-40B4-BE49-F238E27FC236}">
                <a16:creationId xmlns:a16="http://schemas.microsoft.com/office/drawing/2014/main" id="{A8172E85-C86E-81B2-365B-3034863A0361}"/>
              </a:ext>
            </a:extLst>
          </p:cNvPr>
          <p:cNvSpPr>
            <a:spLocks noGrp="1"/>
          </p:cNvSpPr>
          <p:nvPr>
            <p:ph type="body" sz="quarter" idx="61" hasCustomPrompt="1"/>
          </p:nvPr>
        </p:nvSpPr>
        <p:spPr>
          <a:xfrm>
            <a:off x="683713" y="3909352"/>
            <a:ext cx="3306915" cy="369209"/>
          </a:xfrm>
          <a:prstGeom prst="rect">
            <a:avLst/>
          </a:prstGeom>
        </p:spPr>
        <p:txBody>
          <a:bodyPr anchor="ctr"/>
          <a:lstStyle>
            <a:lvl1pPr marL="0" indent="0" algn="ctr">
              <a:lnSpc>
                <a:spcPct val="100000"/>
              </a:lnSpc>
              <a:buNone/>
              <a:defRPr sz="1400" b="1">
                <a:solidFill>
                  <a:schemeClr val="tx1"/>
                </a:solidFill>
                <a:latin typeface="BrownStd" panose="00010500010101010101" pitchFamily="50" charset="0"/>
              </a:defRPr>
            </a:lvl1pPr>
          </a:lstStyle>
          <a:p>
            <a:pPr lvl="0"/>
            <a:r>
              <a:rPr lang="en-US" dirty="0"/>
              <a:t>Employee Experience &amp; Productivity</a:t>
            </a:r>
          </a:p>
        </p:txBody>
      </p:sp>
      <p:sp>
        <p:nvSpPr>
          <p:cNvPr id="64" name="Text Placeholder 9">
            <a:extLst>
              <a:ext uri="{FF2B5EF4-FFF2-40B4-BE49-F238E27FC236}">
                <a16:creationId xmlns:a16="http://schemas.microsoft.com/office/drawing/2014/main" id="{42D2ACF5-BE92-BE64-A3F9-32EADFD5A716}"/>
              </a:ext>
            </a:extLst>
          </p:cNvPr>
          <p:cNvSpPr>
            <a:spLocks noGrp="1"/>
          </p:cNvSpPr>
          <p:nvPr>
            <p:ph type="body" sz="quarter" idx="62" hasCustomPrompt="1"/>
          </p:nvPr>
        </p:nvSpPr>
        <p:spPr>
          <a:xfrm>
            <a:off x="4406451" y="2013571"/>
            <a:ext cx="3348866" cy="1578097"/>
          </a:xfrm>
          <a:prstGeom prst="rect">
            <a:avLst/>
          </a:prstGeom>
        </p:spPr>
        <p:txBody>
          <a:bodyPr anchor="t"/>
          <a:lstStyle>
            <a:lvl1pPr marL="0" indent="0" algn="l">
              <a:lnSpc>
                <a:spcPct val="100000"/>
              </a:lnSpc>
              <a:buNone/>
              <a:defRPr sz="1200">
                <a:solidFill>
                  <a:schemeClr val="bg1"/>
                </a:solidFill>
                <a:latin typeface="BrownStd" panose="00010500010101010101" pitchFamily="50"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a:t>
            </a:r>
            <a:endParaRPr lang="en-US" sz="1200" dirty="0"/>
          </a:p>
        </p:txBody>
      </p:sp>
      <p:sp>
        <p:nvSpPr>
          <p:cNvPr id="65" name="Text Placeholder 9">
            <a:extLst>
              <a:ext uri="{FF2B5EF4-FFF2-40B4-BE49-F238E27FC236}">
                <a16:creationId xmlns:a16="http://schemas.microsoft.com/office/drawing/2014/main" id="{D6224B84-FEEB-C4C5-9541-E4ACB565F51D}"/>
              </a:ext>
            </a:extLst>
          </p:cNvPr>
          <p:cNvSpPr>
            <a:spLocks noGrp="1"/>
          </p:cNvSpPr>
          <p:nvPr>
            <p:ph type="body" sz="quarter" idx="63" hasCustomPrompt="1"/>
          </p:nvPr>
        </p:nvSpPr>
        <p:spPr>
          <a:xfrm>
            <a:off x="8266706" y="2013571"/>
            <a:ext cx="3348866" cy="1578097"/>
          </a:xfrm>
          <a:prstGeom prst="rect">
            <a:avLst/>
          </a:prstGeom>
        </p:spPr>
        <p:txBody>
          <a:bodyPr anchor="t"/>
          <a:lstStyle>
            <a:lvl1pPr marL="0" indent="0" algn="l">
              <a:lnSpc>
                <a:spcPct val="100000"/>
              </a:lnSpc>
              <a:buNone/>
              <a:defRPr sz="1200">
                <a:solidFill>
                  <a:schemeClr val="bg1"/>
                </a:solidFill>
                <a:latin typeface="BrownStd" panose="00010500010101010101" pitchFamily="50"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a:t>
            </a:r>
            <a:endParaRPr lang="en-US" sz="1200" dirty="0"/>
          </a:p>
        </p:txBody>
      </p:sp>
      <p:sp>
        <p:nvSpPr>
          <p:cNvPr id="66" name="Text Placeholder 9">
            <a:extLst>
              <a:ext uri="{FF2B5EF4-FFF2-40B4-BE49-F238E27FC236}">
                <a16:creationId xmlns:a16="http://schemas.microsoft.com/office/drawing/2014/main" id="{25003AD6-5B78-DEFB-2DF6-A5F72D632516}"/>
              </a:ext>
            </a:extLst>
          </p:cNvPr>
          <p:cNvSpPr>
            <a:spLocks noGrp="1"/>
          </p:cNvSpPr>
          <p:nvPr>
            <p:ph type="body" sz="quarter" idx="64" hasCustomPrompt="1"/>
          </p:nvPr>
        </p:nvSpPr>
        <p:spPr>
          <a:xfrm>
            <a:off x="665216" y="4395252"/>
            <a:ext cx="3348866" cy="1578097"/>
          </a:xfrm>
          <a:prstGeom prst="rect">
            <a:avLst/>
          </a:prstGeom>
        </p:spPr>
        <p:txBody>
          <a:bodyPr anchor="t"/>
          <a:lstStyle>
            <a:lvl1pPr marL="0" indent="0" algn="l">
              <a:lnSpc>
                <a:spcPct val="100000"/>
              </a:lnSpc>
              <a:buNone/>
              <a:defRPr sz="1200">
                <a:solidFill>
                  <a:schemeClr val="bg1"/>
                </a:solidFill>
                <a:latin typeface="BrownStd" panose="00010500010101010101" pitchFamily="50"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a:t>
            </a:r>
            <a:endParaRPr lang="en-US" sz="1200" dirty="0"/>
          </a:p>
        </p:txBody>
      </p:sp>
      <p:sp>
        <p:nvSpPr>
          <p:cNvPr id="67" name="Text Placeholder 9">
            <a:extLst>
              <a:ext uri="{FF2B5EF4-FFF2-40B4-BE49-F238E27FC236}">
                <a16:creationId xmlns:a16="http://schemas.microsoft.com/office/drawing/2014/main" id="{2D0D7A52-1262-9717-B74B-DBC6DCE528CE}"/>
              </a:ext>
            </a:extLst>
          </p:cNvPr>
          <p:cNvSpPr>
            <a:spLocks noGrp="1"/>
          </p:cNvSpPr>
          <p:nvPr>
            <p:ph type="body" sz="quarter" idx="65" hasCustomPrompt="1"/>
          </p:nvPr>
        </p:nvSpPr>
        <p:spPr>
          <a:xfrm>
            <a:off x="4429905" y="4389710"/>
            <a:ext cx="3348866" cy="1578097"/>
          </a:xfrm>
          <a:prstGeom prst="rect">
            <a:avLst/>
          </a:prstGeom>
        </p:spPr>
        <p:txBody>
          <a:bodyPr anchor="t"/>
          <a:lstStyle>
            <a:lvl1pPr marL="0" indent="0" algn="l">
              <a:lnSpc>
                <a:spcPct val="100000"/>
              </a:lnSpc>
              <a:buNone/>
              <a:defRPr sz="1200">
                <a:solidFill>
                  <a:schemeClr val="bg1"/>
                </a:solidFill>
                <a:latin typeface="BrownStd" panose="00010500010101010101" pitchFamily="50"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a:t>
            </a:r>
            <a:endParaRPr lang="en-US" sz="1200" dirty="0"/>
          </a:p>
        </p:txBody>
      </p:sp>
      <p:cxnSp>
        <p:nvCxnSpPr>
          <p:cNvPr id="2" name="Straight Connector 1">
            <a:extLst>
              <a:ext uri="{FF2B5EF4-FFF2-40B4-BE49-F238E27FC236}">
                <a16:creationId xmlns:a16="http://schemas.microsoft.com/office/drawing/2014/main" id="{2C73B467-6056-949E-2C38-EDFF4CA2E57B}"/>
              </a:ext>
            </a:extLst>
          </p:cNvPr>
          <p:cNvCxnSpPr>
            <a:cxnSpLocks/>
          </p:cNvCxnSpPr>
          <p:nvPr userDrawn="1"/>
        </p:nvCxnSpPr>
        <p:spPr>
          <a:xfrm>
            <a:off x="3657600" y="685800"/>
            <a:ext cx="0" cy="56011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2984711"/>
      </p:ext>
    </p:extLst>
  </p:cSld>
  <p:clrMapOvr>
    <a:masterClrMapping/>
  </p:clrMapOvr>
  <p:hf sldNum="0" hdr="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 Red">
    <p:bg>
      <p:bgPr>
        <a:solidFill>
          <a:schemeClr val="accent6"/>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8938" y="705096"/>
            <a:ext cx="6850252" cy="1739900"/>
          </a:xfrm>
          <a:prstGeom prst="rect">
            <a:avLst/>
          </a:prstGeom>
        </p:spPr>
        <p:txBody>
          <a:bodyPr anchor="t"/>
          <a:lstStyle>
            <a:lvl1pPr marL="0" indent="0">
              <a:buNone/>
              <a:defRPr sz="6000">
                <a:solidFill>
                  <a:schemeClr val="tx1"/>
                </a:solidFill>
                <a:latin typeface="BrownStd" panose="00010500010101010101" pitchFamily="50" charset="0"/>
              </a:defRPr>
            </a:lvl1pPr>
          </a:lstStyle>
          <a:p>
            <a:pPr lvl="0"/>
            <a:r>
              <a:rPr lang="en-US" dirty="0"/>
              <a:t>Presentation title in two lines</a:t>
            </a:r>
          </a:p>
        </p:txBody>
      </p:sp>
      <p:sp>
        <p:nvSpPr>
          <p:cNvPr id="16" name="Text Placeholder 15">
            <a:extLst>
              <a:ext uri="{FF2B5EF4-FFF2-40B4-BE49-F238E27FC236}">
                <a16:creationId xmlns:a16="http://schemas.microsoft.com/office/drawing/2014/main" id="{F7376CDF-13DC-5E56-AC88-326F9D132729}"/>
              </a:ext>
            </a:extLst>
          </p:cNvPr>
          <p:cNvSpPr>
            <a:spLocks noGrp="1"/>
          </p:cNvSpPr>
          <p:nvPr>
            <p:ph type="body" sz="quarter" idx="11" hasCustomPrompt="1"/>
          </p:nvPr>
        </p:nvSpPr>
        <p:spPr>
          <a:xfrm>
            <a:off x="628939" y="2504965"/>
            <a:ext cx="6850251" cy="1130300"/>
          </a:xfrm>
          <a:prstGeom prst="rect">
            <a:avLst/>
          </a:prstGeom>
        </p:spPr>
        <p:txBody>
          <a:bodyPr/>
          <a:lstStyle>
            <a:lvl1pPr marL="0" indent="0">
              <a:buNone/>
              <a:defRPr sz="1800" b="0">
                <a:solidFill>
                  <a:schemeClr val="accent6">
                    <a:lumMod val="20000"/>
                    <a:lumOff val="80000"/>
                  </a:schemeClr>
                </a:solidFill>
              </a:defRPr>
            </a:lvl1pPr>
          </a:lstStyle>
          <a:p>
            <a:pPr lvl="0"/>
            <a:r>
              <a:rPr lang="en-US" dirty="0"/>
              <a:t>Subtitle Text</a:t>
            </a:r>
          </a:p>
        </p:txBody>
      </p: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 name="Picture 1" descr="A black and white logo&#10;&#10;Description automatically generated">
            <a:extLst>
              <a:ext uri="{FF2B5EF4-FFF2-40B4-BE49-F238E27FC236}">
                <a16:creationId xmlns:a16="http://schemas.microsoft.com/office/drawing/2014/main" id="{8AE99E0D-18AB-70AB-2570-A401DA9C897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2955557230"/>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KPIS_0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AEA6AC2-0B7F-7D9F-3771-1A8F3878D59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43" name="Text Placeholder 9">
            <a:extLst>
              <a:ext uri="{FF2B5EF4-FFF2-40B4-BE49-F238E27FC236}">
                <a16:creationId xmlns:a16="http://schemas.microsoft.com/office/drawing/2014/main" id="{2F1FD39D-4355-C8BC-3368-6D5155F48CDE}"/>
              </a:ext>
            </a:extLst>
          </p:cNvPr>
          <p:cNvSpPr>
            <a:spLocks noGrp="1"/>
          </p:cNvSpPr>
          <p:nvPr>
            <p:ph type="body" sz="quarter" idx="18" hasCustomPrompt="1"/>
          </p:nvPr>
        </p:nvSpPr>
        <p:spPr>
          <a:xfrm>
            <a:off x="641762" y="692416"/>
            <a:ext cx="2914238" cy="553502"/>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Suggested KPIs</a:t>
            </a:r>
          </a:p>
        </p:txBody>
      </p:sp>
      <p:sp>
        <p:nvSpPr>
          <p:cNvPr id="61" name="Text Placeholder 9">
            <a:extLst>
              <a:ext uri="{FF2B5EF4-FFF2-40B4-BE49-F238E27FC236}">
                <a16:creationId xmlns:a16="http://schemas.microsoft.com/office/drawing/2014/main" id="{120440F0-60EB-D616-F108-EAAD89582D8A}"/>
              </a:ext>
            </a:extLst>
          </p:cNvPr>
          <p:cNvSpPr>
            <a:spLocks noGrp="1"/>
          </p:cNvSpPr>
          <p:nvPr>
            <p:ph type="body" sz="quarter" idx="56" hasCustomPrompt="1"/>
          </p:nvPr>
        </p:nvSpPr>
        <p:spPr>
          <a:xfrm>
            <a:off x="3733800" y="707091"/>
            <a:ext cx="5926903" cy="524152"/>
          </a:xfrm>
          <a:prstGeom prst="rect">
            <a:avLst/>
          </a:prstGeom>
        </p:spPr>
        <p:txBody>
          <a:bodyPr anchor="ctr"/>
          <a:lstStyle>
            <a:lvl1pPr marL="0" indent="0" algn="l">
              <a:lnSpc>
                <a:spcPct val="100000"/>
              </a:lnSpc>
              <a:buNone/>
              <a:defRPr sz="1400" b="0">
                <a:solidFill>
                  <a:schemeClr val="tx1"/>
                </a:solidFill>
                <a:latin typeface="BrownStd" panose="00010500010101010101" pitchFamily="50" charset="0"/>
              </a:defRPr>
            </a:lvl1pPr>
          </a:lstStyle>
          <a:p>
            <a:pPr lvl="0"/>
            <a:r>
              <a:rPr lang="en-US" dirty="0"/>
              <a:t>It’s important to align goals and strategies with specific business KPIs to measure the success and impact of POC’s and Pilots.</a:t>
            </a:r>
          </a:p>
        </p:txBody>
      </p:sp>
      <p:sp>
        <p:nvSpPr>
          <p:cNvPr id="11" name="Rectangle 10">
            <a:extLst>
              <a:ext uri="{FF2B5EF4-FFF2-40B4-BE49-F238E27FC236}">
                <a16:creationId xmlns:a16="http://schemas.microsoft.com/office/drawing/2014/main" id="{46A2EE72-916A-D5CC-D5B2-4D6747E2592E}"/>
              </a:ext>
            </a:extLst>
          </p:cNvPr>
          <p:cNvSpPr/>
          <p:nvPr userDrawn="1"/>
        </p:nvSpPr>
        <p:spPr>
          <a:xfrm>
            <a:off x="599073" y="1522808"/>
            <a:ext cx="3416955" cy="370401"/>
          </a:xfrm>
          <a:prstGeom prst="rect">
            <a:avLst/>
          </a:prstGeom>
          <a:solidFill>
            <a:schemeClr val="accent1"/>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6" name="Rectangle 15">
            <a:extLst>
              <a:ext uri="{FF2B5EF4-FFF2-40B4-BE49-F238E27FC236}">
                <a16:creationId xmlns:a16="http://schemas.microsoft.com/office/drawing/2014/main" id="{15F2CC16-920F-C8E5-6E88-804407BBF279}"/>
              </a:ext>
            </a:extLst>
          </p:cNvPr>
          <p:cNvSpPr/>
          <p:nvPr userDrawn="1"/>
        </p:nvSpPr>
        <p:spPr>
          <a:xfrm>
            <a:off x="4382837" y="1522808"/>
            <a:ext cx="3416955" cy="370401"/>
          </a:xfrm>
          <a:prstGeom prst="rect">
            <a:avLst/>
          </a:prstGeom>
          <a:solidFill>
            <a:schemeClr val="accent2"/>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7" name="Rectangle 16">
            <a:extLst>
              <a:ext uri="{FF2B5EF4-FFF2-40B4-BE49-F238E27FC236}">
                <a16:creationId xmlns:a16="http://schemas.microsoft.com/office/drawing/2014/main" id="{5C23BA53-6618-82A3-A2F3-E0C622D738DF}"/>
              </a:ext>
            </a:extLst>
          </p:cNvPr>
          <p:cNvSpPr/>
          <p:nvPr userDrawn="1"/>
        </p:nvSpPr>
        <p:spPr>
          <a:xfrm>
            <a:off x="633655" y="3909353"/>
            <a:ext cx="3416955" cy="370401"/>
          </a:xfrm>
          <a:prstGeom prst="rect">
            <a:avLst/>
          </a:prstGeom>
          <a:solidFill>
            <a:schemeClr val="accent5"/>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9" name="Rectangle 18">
            <a:extLst>
              <a:ext uri="{FF2B5EF4-FFF2-40B4-BE49-F238E27FC236}">
                <a16:creationId xmlns:a16="http://schemas.microsoft.com/office/drawing/2014/main" id="{F4F41559-934D-3C4C-498C-50D34D987570}"/>
              </a:ext>
            </a:extLst>
          </p:cNvPr>
          <p:cNvSpPr/>
          <p:nvPr userDrawn="1"/>
        </p:nvSpPr>
        <p:spPr>
          <a:xfrm>
            <a:off x="4414368" y="3909352"/>
            <a:ext cx="3416955" cy="370401"/>
          </a:xfrm>
          <a:prstGeom prst="rect">
            <a:avLst/>
          </a:prstGeom>
          <a:solidFill>
            <a:srgbClr val="B42846"/>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0" name="Text Placeholder 2">
            <a:extLst>
              <a:ext uri="{FF2B5EF4-FFF2-40B4-BE49-F238E27FC236}">
                <a16:creationId xmlns:a16="http://schemas.microsoft.com/office/drawing/2014/main" id="{B27FF4FC-B72E-E8FE-2E69-27CCAD5CC7C8}"/>
              </a:ext>
            </a:extLst>
          </p:cNvPr>
          <p:cNvSpPr txBox="1">
            <a:spLocks/>
          </p:cNvSpPr>
          <p:nvPr userDrawn="1"/>
        </p:nvSpPr>
        <p:spPr>
          <a:xfrm>
            <a:off x="8262646" y="1524000"/>
            <a:ext cx="3347792" cy="369209"/>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lnSpc>
                <a:spcPct val="100000"/>
              </a:lnSpc>
              <a:spcBef>
                <a:spcPts val="0"/>
              </a:spcBef>
              <a:spcAft>
                <a:spcPts val="0"/>
              </a:spcAft>
              <a:buNone/>
            </a:pPr>
            <a:r>
              <a:rPr lang="en-US" sz="1400" b="1" dirty="0">
                <a:solidFill>
                  <a:schemeClr val="bg1"/>
                </a:solidFill>
              </a:rPr>
              <a:t>Data Security &amp; Compliance</a:t>
            </a:r>
          </a:p>
        </p:txBody>
      </p:sp>
      <p:sp>
        <p:nvSpPr>
          <p:cNvPr id="32" name="Text Placeholder 9">
            <a:extLst>
              <a:ext uri="{FF2B5EF4-FFF2-40B4-BE49-F238E27FC236}">
                <a16:creationId xmlns:a16="http://schemas.microsoft.com/office/drawing/2014/main" id="{21780849-3F9D-A2BF-43C8-B5C8F0438E03}"/>
              </a:ext>
            </a:extLst>
          </p:cNvPr>
          <p:cNvSpPr>
            <a:spLocks noGrp="1"/>
          </p:cNvSpPr>
          <p:nvPr>
            <p:ph type="body" sz="quarter" idx="57" hasCustomPrompt="1"/>
          </p:nvPr>
        </p:nvSpPr>
        <p:spPr>
          <a:xfrm>
            <a:off x="641762" y="2019113"/>
            <a:ext cx="3348866" cy="1578097"/>
          </a:xfrm>
          <a:prstGeom prst="rect">
            <a:avLst/>
          </a:prstGeom>
        </p:spPr>
        <p:txBody>
          <a:bodyPr anchor="t"/>
          <a:lstStyle>
            <a:lvl1pPr marL="0" indent="0" algn="l">
              <a:lnSpc>
                <a:spcPct val="100000"/>
              </a:lnSpc>
              <a:buNone/>
              <a:defRPr sz="1200">
                <a:solidFill>
                  <a:schemeClr val="tx1"/>
                </a:solidFill>
                <a:latin typeface="BrownStd" panose="00010500010101010101" pitchFamily="50"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a:t>
            </a:r>
            <a:endParaRPr lang="en-US" sz="1200" dirty="0"/>
          </a:p>
        </p:txBody>
      </p:sp>
      <p:sp>
        <p:nvSpPr>
          <p:cNvPr id="41" name="Rectangle 40">
            <a:extLst>
              <a:ext uri="{FF2B5EF4-FFF2-40B4-BE49-F238E27FC236}">
                <a16:creationId xmlns:a16="http://schemas.microsoft.com/office/drawing/2014/main" id="{7CB7E258-D114-9C06-BEF8-9FFF0B2962F5}"/>
              </a:ext>
            </a:extLst>
          </p:cNvPr>
          <p:cNvSpPr/>
          <p:nvPr userDrawn="1"/>
        </p:nvSpPr>
        <p:spPr>
          <a:xfrm>
            <a:off x="8232166" y="1522808"/>
            <a:ext cx="3416955" cy="370401"/>
          </a:xfrm>
          <a:prstGeom prst="rect">
            <a:avLst/>
          </a:prstGeom>
          <a:solidFill>
            <a:schemeClr val="accent3"/>
          </a:solidFill>
          <a:ln>
            <a:no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2" name="Text Placeholder 9">
            <a:extLst>
              <a:ext uri="{FF2B5EF4-FFF2-40B4-BE49-F238E27FC236}">
                <a16:creationId xmlns:a16="http://schemas.microsoft.com/office/drawing/2014/main" id="{DAECB2D2-FC0F-C2C3-421F-A62F7B34523E}"/>
              </a:ext>
            </a:extLst>
          </p:cNvPr>
          <p:cNvSpPr>
            <a:spLocks noGrp="1"/>
          </p:cNvSpPr>
          <p:nvPr>
            <p:ph type="body" sz="quarter" idx="40" hasCustomPrompt="1"/>
          </p:nvPr>
        </p:nvSpPr>
        <p:spPr>
          <a:xfrm>
            <a:off x="639134" y="1537483"/>
            <a:ext cx="3306915" cy="369209"/>
          </a:xfrm>
          <a:prstGeom prst="rect">
            <a:avLst/>
          </a:prstGeom>
        </p:spPr>
        <p:txBody>
          <a:bodyPr anchor="ctr"/>
          <a:lstStyle>
            <a:lvl1pPr marL="0" indent="0" algn="ctr">
              <a:lnSpc>
                <a:spcPct val="100000"/>
              </a:lnSpc>
              <a:buNone/>
              <a:defRPr sz="1400" b="1">
                <a:solidFill>
                  <a:schemeClr val="bg1"/>
                </a:solidFill>
                <a:latin typeface="BrownStd" panose="00010500010101010101" pitchFamily="50" charset="0"/>
              </a:defRPr>
            </a:lvl1pPr>
          </a:lstStyle>
          <a:p>
            <a:pPr lvl="0"/>
            <a:r>
              <a:rPr lang="en-US" dirty="0"/>
              <a:t>Operational Efficiency</a:t>
            </a:r>
          </a:p>
        </p:txBody>
      </p:sp>
      <p:sp>
        <p:nvSpPr>
          <p:cNvPr id="45" name="Text Placeholder 9">
            <a:extLst>
              <a:ext uri="{FF2B5EF4-FFF2-40B4-BE49-F238E27FC236}">
                <a16:creationId xmlns:a16="http://schemas.microsoft.com/office/drawing/2014/main" id="{F917A723-CD61-050B-4B30-4A66A4449D8A}"/>
              </a:ext>
            </a:extLst>
          </p:cNvPr>
          <p:cNvSpPr>
            <a:spLocks noGrp="1"/>
          </p:cNvSpPr>
          <p:nvPr>
            <p:ph type="body" sz="quarter" idx="58" hasCustomPrompt="1"/>
          </p:nvPr>
        </p:nvSpPr>
        <p:spPr>
          <a:xfrm>
            <a:off x="4448402" y="1531292"/>
            <a:ext cx="3306915" cy="369209"/>
          </a:xfrm>
          <a:prstGeom prst="rect">
            <a:avLst/>
          </a:prstGeom>
        </p:spPr>
        <p:txBody>
          <a:bodyPr anchor="ctr"/>
          <a:lstStyle>
            <a:lvl1pPr marL="0" indent="0" algn="ctr">
              <a:lnSpc>
                <a:spcPct val="100000"/>
              </a:lnSpc>
              <a:buNone/>
              <a:defRPr sz="1400" b="1">
                <a:solidFill>
                  <a:schemeClr val="bg1"/>
                </a:solidFill>
                <a:latin typeface="BrownStd" panose="00010500010101010101" pitchFamily="50" charset="0"/>
              </a:defRPr>
            </a:lvl1pPr>
          </a:lstStyle>
          <a:p>
            <a:pPr lvl="0"/>
            <a:r>
              <a:rPr lang="en-US" dirty="0"/>
              <a:t>Revenue Growth</a:t>
            </a:r>
          </a:p>
        </p:txBody>
      </p:sp>
      <p:sp>
        <p:nvSpPr>
          <p:cNvPr id="60" name="Text Placeholder 9">
            <a:extLst>
              <a:ext uri="{FF2B5EF4-FFF2-40B4-BE49-F238E27FC236}">
                <a16:creationId xmlns:a16="http://schemas.microsoft.com/office/drawing/2014/main" id="{6B2A3723-D453-D5BF-ACA9-56557565DCCE}"/>
              </a:ext>
            </a:extLst>
          </p:cNvPr>
          <p:cNvSpPr>
            <a:spLocks noGrp="1"/>
          </p:cNvSpPr>
          <p:nvPr>
            <p:ph type="body" sz="quarter" idx="59" hasCustomPrompt="1"/>
          </p:nvPr>
        </p:nvSpPr>
        <p:spPr>
          <a:xfrm>
            <a:off x="8286012" y="1543839"/>
            <a:ext cx="3306915" cy="369209"/>
          </a:xfrm>
          <a:prstGeom prst="rect">
            <a:avLst/>
          </a:prstGeom>
        </p:spPr>
        <p:txBody>
          <a:bodyPr anchor="ctr"/>
          <a:lstStyle>
            <a:lvl1pPr marL="0" indent="0" algn="ctr">
              <a:lnSpc>
                <a:spcPct val="100000"/>
              </a:lnSpc>
              <a:buNone/>
              <a:defRPr sz="1400" b="1">
                <a:solidFill>
                  <a:schemeClr val="bg1"/>
                </a:solidFill>
                <a:latin typeface="BrownStd" panose="00010500010101010101" pitchFamily="50" charset="0"/>
              </a:defRPr>
            </a:lvl1pPr>
          </a:lstStyle>
          <a:p>
            <a:pPr lvl="0"/>
            <a:r>
              <a:rPr lang="en-US" dirty="0"/>
              <a:t>Data Security &amp; Compliance</a:t>
            </a:r>
          </a:p>
        </p:txBody>
      </p:sp>
      <p:sp>
        <p:nvSpPr>
          <p:cNvPr id="62" name="Text Placeholder 9">
            <a:extLst>
              <a:ext uri="{FF2B5EF4-FFF2-40B4-BE49-F238E27FC236}">
                <a16:creationId xmlns:a16="http://schemas.microsoft.com/office/drawing/2014/main" id="{DB5D1A19-BD54-4BF3-4C59-F10D8603B261}"/>
              </a:ext>
            </a:extLst>
          </p:cNvPr>
          <p:cNvSpPr>
            <a:spLocks noGrp="1"/>
          </p:cNvSpPr>
          <p:nvPr>
            <p:ph type="body" sz="quarter" idx="60" hasCustomPrompt="1"/>
          </p:nvPr>
        </p:nvSpPr>
        <p:spPr>
          <a:xfrm>
            <a:off x="4469387" y="3916644"/>
            <a:ext cx="3306915" cy="369209"/>
          </a:xfrm>
          <a:prstGeom prst="rect">
            <a:avLst/>
          </a:prstGeom>
        </p:spPr>
        <p:txBody>
          <a:bodyPr anchor="ctr"/>
          <a:lstStyle>
            <a:lvl1pPr marL="0" indent="0" algn="ctr">
              <a:lnSpc>
                <a:spcPct val="100000"/>
              </a:lnSpc>
              <a:buNone/>
              <a:defRPr sz="1400" b="1">
                <a:solidFill>
                  <a:schemeClr val="bg1"/>
                </a:solidFill>
                <a:latin typeface="BrownStd" panose="00010500010101010101" pitchFamily="50" charset="0"/>
              </a:defRPr>
            </a:lvl1pPr>
          </a:lstStyle>
          <a:p>
            <a:pPr lvl="0"/>
            <a:r>
              <a:rPr lang="en-US" dirty="0"/>
              <a:t>Innovation &amp; Time to Market</a:t>
            </a:r>
          </a:p>
        </p:txBody>
      </p:sp>
      <p:sp>
        <p:nvSpPr>
          <p:cNvPr id="63" name="Text Placeholder 9">
            <a:extLst>
              <a:ext uri="{FF2B5EF4-FFF2-40B4-BE49-F238E27FC236}">
                <a16:creationId xmlns:a16="http://schemas.microsoft.com/office/drawing/2014/main" id="{A8172E85-C86E-81B2-365B-3034863A0361}"/>
              </a:ext>
            </a:extLst>
          </p:cNvPr>
          <p:cNvSpPr>
            <a:spLocks noGrp="1"/>
          </p:cNvSpPr>
          <p:nvPr>
            <p:ph type="body" sz="quarter" idx="61" hasCustomPrompt="1"/>
          </p:nvPr>
        </p:nvSpPr>
        <p:spPr>
          <a:xfrm>
            <a:off x="683713" y="3909352"/>
            <a:ext cx="3306915" cy="369209"/>
          </a:xfrm>
          <a:prstGeom prst="rect">
            <a:avLst/>
          </a:prstGeom>
        </p:spPr>
        <p:txBody>
          <a:bodyPr anchor="ctr"/>
          <a:lstStyle>
            <a:lvl1pPr marL="0" indent="0" algn="ctr">
              <a:lnSpc>
                <a:spcPct val="100000"/>
              </a:lnSpc>
              <a:buNone/>
              <a:defRPr sz="1400" b="1">
                <a:solidFill>
                  <a:schemeClr val="bg1"/>
                </a:solidFill>
                <a:latin typeface="BrownStd" panose="00010500010101010101" pitchFamily="50" charset="0"/>
              </a:defRPr>
            </a:lvl1pPr>
          </a:lstStyle>
          <a:p>
            <a:pPr lvl="0"/>
            <a:r>
              <a:rPr lang="en-US" dirty="0"/>
              <a:t>Employee Experience &amp; Productivity</a:t>
            </a:r>
          </a:p>
        </p:txBody>
      </p:sp>
      <p:sp>
        <p:nvSpPr>
          <p:cNvPr id="64" name="Text Placeholder 9">
            <a:extLst>
              <a:ext uri="{FF2B5EF4-FFF2-40B4-BE49-F238E27FC236}">
                <a16:creationId xmlns:a16="http://schemas.microsoft.com/office/drawing/2014/main" id="{42D2ACF5-BE92-BE64-A3F9-32EADFD5A716}"/>
              </a:ext>
            </a:extLst>
          </p:cNvPr>
          <p:cNvSpPr>
            <a:spLocks noGrp="1"/>
          </p:cNvSpPr>
          <p:nvPr>
            <p:ph type="body" sz="quarter" idx="62" hasCustomPrompt="1"/>
          </p:nvPr>
        </p:nvSpPr>
        <p:spPr>
          <a:xfrm>
            <a:off x="4406451" y="2013571"/>
            <a:ext cx="3348866" cy="1578097"/>
          </a:xfrm>
          <a:prstGeom prst="rect">
            <a:avLst/>
          </a:prstGeom>
        </p:spPr>
        <p:txBody>
          <a:bodyPr anchor="t"/>
          <a:lstStyle>
            <a:lvl1pPr marL="0" indent="0" algn="l">
              <a:lnSpc>
                <a:spcPct val="100000"/>
              </a:lnSpc>
              <a:buNone/>
              <a:defRPr sz="1200">
                <a:solidFill>
                  <a:schemeClr val="tx1"/>
                </a:solidFill>
                <a:latin typeface="BrownStd" panose="00010500010101010101" pitchFamily="50"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a:t>
            </a:r>
            <a:endParaRPr lang="en-US" sz="1200" dirty="0"/>
          </a:p>
        </p:txBody>
      </p:sp>
      <p:sp>
        <p:nvSpPr>
          <p:cNvPr id="65" name="Text Placeholder 9">
            <a:extLst>
              <a:ext uri="{FF2B5EF4-FFF2-40B4-BE49-F238E27FC236}">
                <a16:creationId xmlns:a16="http://schemas.microsoft.com/office/drawing/2014/main" id="{D6224B84-FEEB-C4C5-9541-E4ACB565F51D}"/>
              </a:ext>
            </a:extLst>
          </p:cNvPr>
          <p:cNvSpPr>
            <a:spLocks noGrp="1"/>
          </p:cNvSpPr>
          <p:nvPr>
            <p:ph type="body" sz="quarter" idx="63" hasCustomPrompt="1"/>
          </p:nvPr>
        </p:nvSpPr>
        <p:spPr>
          <a:xfrm>
            <a:off x="8266706" y="2013571"/>
            <a:ext cx="3348866" cy="1578097"/>
          </a:xfrm>
          <a:prstGeom prst="rect">
            <a:avLst/>
          </a:prstGeom>
        </p:spPr>
        <p:txBody>
          <a:bodyPr anchor="t"/>
          <a:lstStyle>
            <a:lvl1pPr marL="0" indent="0" algn="l">
              <a:lnSpc>
                <a:spcPct val="100000"/>
              </a:lnSpc>
              <a:buNone/>
              <a:defRPr sz="1200">
                <a:solidFill>
                  <a:schemeClr val="tx1"/>
                </a:solidFill>
                <a:latin typeface="BrownStd" panose="00010500010101010101" pitchFamily="50"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a:t>
            </a:r>
            <a:endParaRPr lang="en-US" sz="1200" dirty="0"/>
          </a:p>
        </p:txBody>
      </p:sp>
      <p:sp>
        <p:nvSpPr>
          <p:cNvPr id="66" name="Text Placeholder 9">
            <a:extLst>
              <a:ext uri="{FF2B5EF4-FFF2-40B4-BE49-F238E27FC236}">
                <a16:creationId xmlns:a16="http://schemas.microsoft.com/office/drawing/2014/main" id="{25003AD6-5B78-DEFB-2DF6-A5F72D632516}"/>
              </a:ext>
            </a:extLst>
          </p:cNvPr>
          <p:cNvSpPr>
            <a:spLocks noGrp="1"/>
          </p:cNvSpPr>
          <p:nvPr>
            <p:ph type="body" sz="quarter" idx="64" hasCustomPrompt="1"/>
          </p:nvPr>
        </p:nvSpPr>
        <p:spPr>
          <a:xfrm>
            <a:off x="665216" y="4395252"/>
            <a:ext cx="3348866" cy="1578097"/>
          </a:xfrm>
          <a:prstGeom prst="rect">
            <a:avLst/>
          </a:prstGeom>
        </p:spPr>
        <p:txBody>
          <a:bodyPr anchor="t"/>
          <a:lstStyle>
            <a:lvl1pPr marL="0" indent="0" algn="l">
              <a:lnSpc>
                <a:spcPct val="100000"/>
              </a:lnSpc>
              <a:buNone/>
              <a:defRPr sz="1200">
                <a:solidFill>
                  <a:schemeClr val="tx1"/>
                </a:solidFill>
                <a:latin typeface="BrownStd" panose="00010500010101010101" pitchFamily="50"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a:t>
            </a:r>
            <a:endParaRPr lang="en-US" sz="1200" dirty="0"/>
          </a:p>
        </p:txBody>
      </p:sp>
      <p:sp>
        <p:nvSpPr>
          <p:cNvPr id="67" name="Text Placeholder 9">
            <a:extLst>
              <a:ext uri="{FF2B5EF4-FFF2-40B4-BE49-F238E27FC236}">
                <a16:creationId xmlns:a16="http://schemas.microsoft.com/office/drawing/2014/main" id="{2D0D7A52-1262-9717-B74B-DBC6DCE528CE}"/>
              </a:ext>
            </a:extLst>
          </p:cNvPr>
          <p:cNvSpPr>
            <a:spLocks noGrp="1"/>
          </p:cNvSpPr>
          <p:nvPr>
            <p:ph type="body" sz="quarter" idx="65" hasCustomPrompt="1"/>
          </p:nvPr>
        </p:nvSpPr>
        <p:spPr>
          <a:xfrm>
            <a:off x="4429905" y="4389710"/>
            <a:ext cx="3348866" cy="1578097"/>
          </a:xfrm>
          <a:prstGeom prst="rect">
            <a:avLst/>
          </a:prstGeom>
        </p:spPr>
        <p:txBody>
          <a:bodyPr anchor="t"/>
          <a:lstStyle>
            <a:lvl1pPr marL="0" indent="0" algn="l">
              <a:lnSpc>
                <a:spcPct val="100000"/>
              </a:lnSpc>
              <a:buNone/>
              <a:defRPr sz="1200">
                <a:solidFill>
                  <a:schemeClr val="tx1"/>
                </a:solidFill>
                <a:latin typeface="BrownStd" panose="00010500010101010101" pitchFamily="50"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a:t>
            </a:r>
            <a:endParaRPr lang="en-US" sz="1200" dirty="0"/>
          </a:p>
        </p:txBody>
      </p:sp>
      <p:cxnSp>
        <p:nvCxnSpPr>
          <p:cNvPr id="4" name="Straight Connector 3">
            <a:extLst>
              <a:ext uri="{FF2B5EF4-FFF2-40B4-BE49-F238E27FC236}">
                <a16:creationId xmlns:a16="http://schemas.microsoft.com/office/drawing/2014/main" id="{5BA52613-7480-FA05-8C58-0B43A161E36F}"/>
              </a:ext>
            </a:extLst>
          </p:cNvPr>
          <p:cNvCxnSpPr>
            <a:cxnSpLocks/>
          </p:cNvCxnSpPr>
          <p:nvPr userDrawn="1"/>
        </p:nvCxnSpPr>
        <p:spPr>
          <a:xfrm>
            <a:off x="3657600" y="685800"/>
            <a:ext cx="0" cy="560118"/>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2260267"/>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POC Paperwork 0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AEA6AC2-0B7F-7D9F-3771-1A8F3878D59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43" name="Text Placeholder 9">
            <a:extLst>
              <a:ext uri="{FF2B5EF4-FFF2-40B4-BE49-F238E27FC236}">
                <a16:creationId xmlns:a16="http://schemas.microsoft.com/office/drawing/2014/main" id="{2F1FD39D-4355-C8BC-3368-6D5155F48CDE}"/>
              </a:ext>
            </a:extLst>
          </p:cNvPr>
          <p:cNvSpPr>
            <a:spLocks noGrp="1"/>
          </p:cNvSpPr>
          <p:nvPr>
            <p:ph type="body" sz="quarter" idx="18" hasCustomPrompt="1"/>
          </p:nvPr>
        </p:nvSpPr>
        <p:spPr>
          <a:xfrm>
            <a:off x="641762" y="692416"/>
            <a:ext cx="3650838" cy="851423"/>
          </a:xfrm>
          <a:prstGeom prst="rect">
            <a:avLst/>
          </a:prstGeom>
        </p:spPr>
        <p:txBody>
          <a:bodyPr anchor="t"/>
          <a:lstStyle>
            <a:lvl1pPr marL="0" indent="0">
              <a:lnSpc>
                <a:spcPct val="100000"/>
              </a:lnSpc>
              <a:buNone/>
              <a:defRPr sz="2800">
                <a:solidFill>
                  <a:schemeClr val="tx1"/>
                </a:solidFill>
                <a:latin typeface="BrownStd" panose="00010500010101010101" pitchFamily="50" charset="0"/>
              </a:defRPr>
            </a:lvl1pPr>
          </a:lstStyle>
          <a:p>
            <a:pPr lvl="0"/>
            <a:r>
              <a:rPr lang="en-US" dirty="0"/>
              <a:t>POC Paperwork Process Summary</a:t>
            </a:r>
          </a:p>
        </p:txBody>
      </p:sp>
      <p:sp>
        <p:nvSpPr>
          <p:cNvPr id="5" name="Rectangle 4">
            <a:extLst>
              <a:ext uri="{FF2B5EF4-FFF2-40B4-BE49-F238E27FC236}">
                <a16:creationId xmlns:a16="http://schemas.microsoft.com/office/drawing/2014/main" id="{AEA98C48-3615-BB97-4CAB-8B7F5090DDAB}"/>
              </a:ext>
            </a:extLst>
          </p:cNvPr>
          <p:cNvSpPr/>
          <p:nvPr userDrawn="1"/>
        </p:nvSpPr>
        <p:spPr>
          <a:xfrm>
            <a:off x="609601" y="3103251"/>
            <a:ext cx="10972799" cy="932216"/>
          </a:xfrm>
          <a:prstGeom prst="rect">
            <a:avLst/>
          </a:prstGeom>
          <a:gradFill>
            <a:gsLst>
              <a:gs pos="71000">
                <a:schemeClr val="accent1">
                  <a:lumMod val="20000"/>
                  <a:lumOff val="80000"/>
                </a:schemeClr>
              </a:gs>
              <a:gs pos="0">
                <a:schemeClr val="accent1">
                  <a:lumMod val="60000"/>
                  <a:lumOff val="4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32300601-6D38-4537-7CD8-D0D2BA3C7727}"/>
              </a:ext>
            </a:extLst>
          </p:cNvPr>
          <p:cNvGrpSpPr/>
          <p:nvPr userDrawn="1"/>
        </p:nvGrpSpPr>
        <p:grpSpPr>
          <a:xfrm>
            <a:off x="911565" y="541492"/>
            <a:ext cx="10366035" cy="5838340"/>
            <a:chOff x="911565" y="541492"/>
            <a:chExt cx="10366035" cy="5838340"/>
          </a:xfrm>
        </p:grpSpPr>
        <p:sp>
          <p:nvSpPr>
            <p:cNvPr id="6" name="Rectangle: Rounded Corners 34">
              <a:extLst>
                <a:ext uri="{FF2B5EF4-FFF2-40B4-BE49-F238E27FC236}">
                  <a16:creationId xmlns:a16="http://schemas.microsoft.com/office/drawing/2014/main" id="{AD2C1665-9200-4D4C-0A92-C1EB848B834E}"/>
                </a:ext>
              </a:extLst>
            </p:cNvPr>
            <p:cNvSpPr/>
            <p:nvPr userDrawn="1"/>
          </p:nvSpPr>
          <p:spPr>
            <a:xfrm>
              <a:off x="911565" y="2991078"/>
              <a:ext cx="1145835" cy="1146533"/>
            </a:xfrm>
            <a:prstGeom prst="roundRect">
              <a:avLst/>
            </a:prstGeom>
            <a:solidFill>
              <a:schemeClr val="bg1"/>
            </a:solidFill>
            <a:ln w="158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7" name="Rectangle: Rounded Corners 49">
              <a:extLst>
                <a:ext uri="{FF2B5EF4-FFF2-40B4-BE49-F238E27FC236}">
                  <a16:creationId xmlns:a16="http://schemas.microsoft.com/office/drawing/2014/main" id="{A9B7085F-B2E6-2B4C-FEC6-0BC0121CDC78}"/>
                </a:ext>
              </a:extLst>
            </p:cNvPr>
            <p:cNvSpPr/>
            <p:nvPr userDrawn="1"/>
          </p:nvSpPr>
          <p:spPr>
            <a:xfrm>
              <a:off x="2397114" y="2991078"/>
              <a:ext cx="1145835" cy="1146533"/>
            </a:xfrm>
            <a:prstGeom prst="roundRect">
              <a:avLst/>
            </a:prstGeom>
            <a:solidFill>
              <a:schemeClr val="bg1"/>
            </a:solidFill>
            <a:ln w="158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8" name="Rectangle: Rounded Corners 50">
              <a:extLst>
                <a:ext uri="{FF2B5EF4-FFF2-40B4-BE49-F238E27FC236}">
                  <a16:creationId xmlns:a16="http://schemas.microsoft.com/office/drawing/2014/main" id="{65A5679C-A84E-05FA-2E0A-C8CFB2224B7F}"/>
                </a:ext>
              </a:extLst>
            </p:cNvPr>
            <p:cNvSpPr/>
            <p:nvPr userDrawn="1"/>
          </p:nvSpPr>
          <p:spPr>
            <a:xfrm>
              <a:off x="3886200" y="2994727"/>
              <a:ext cx="1145835" cy="1146533"/>
            </a:xfrm>
            <a:prstGeom prst="roundRect">
              <a:avLst/>
            </a:prstGeom>
            <a:solidFill>
              <a:schemeClr val="bg1"/>
            </a:solidFill>
            <a:ln w="158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baseline="30000" dirty="0">
                <a:solidFill>
                  <a:schemeClr val="tx1"/>
                </a:solidFill>
              </a:endParaRPr>
            </a:p>
          </p:txBody>
        </p:sp>
        <p:sp>
          <p:nvSpPr>
            <p:cNvPr id="10" name="Rectangle: Rounded Corners 62">
              <a:extLst>
                <a:ext uri="{FF2B5EF4-FFF2-40B4-BE49-F238E27FC236}">
                  <a16:creationId xmlns:a16="http://schemas.microsoft.com/office/drawing/2014/main" id="{A32E51C4-BA15-6453-1B6D-336E396DE589}"/>
                </a:ext>
              </a:extLst>
            </p:cNvPr>
            <p:cNvSpPr/>
            <p:nvPr userDrawn="1"/>
          </p:nvSpPr>
          <p:spPr>
            <a:xfrm>
              <a:off x="10131765" y="3002742"/>
              <a:ext cx="1145835" cy="1146533"/>
            </a:xfrm>
            <a:prstGeom prst="roundRect">
              <a:avLst/>
            </a:prstGeom>
            <a:solidFill>
              <a:schemeClr val="bg1"/>
            </a:solidFill>
            <a:ln w="158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15" name="Rectangle: Rounded Corners 70">
              <a:extLst>
                <a:ext uri="{FF2B5EF4-FFF2-40B4-BE49-F238E27FC236}">
                  <a16:creationId xmlns:a16="http://schemas.microsoft.com/office/drawing/2014/main" id="{9480C4AF-675F-9AEB-A914-5C9BC61653D8}"/>
                </a:ext>
              </a:extLst>
            </p:cNvPr>
            <p:cNvSpPr/>
            <p:nvPr userDrawn="1"/>
          </p:nvSpPr>
          <p:spPr>
            <a:xfrm>
              <a:off x="4207967" y="4572000"/>
              <a:ext cx="502301" cy="50260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0" i="0" dirty="0">
                  <a:latin typeface="BrownStd" pitchFamily="2" charset="77"/>
                </a:rPr>
                <a:t>A</a:t>
              </a:r>
              <a:r>
                <a:rPr lang="en-US" sz="1050" b="0" i="0" baseline="30000" dirty="0">
                  <a:latin typeface="BrownStd" pitchFamily="2" charset="77"/>
                </a:rPr>
                <a:t>2</a:t>
              </a:r>
            </a:p>
          </p:txBody>
        </p:sp>
        <p:sp>
          <p:nvSpPr>
            <p:cNvPr id="21" name="Rectangle: Rounded Corners 60">
              <a:extLst>
                <a:ext uri="{FF2B5EF4-FFF2-40B4-BE49-F238E27FC236}">
                  <a16:creationId xmlns:a16="http://schemas.microsoft.com/office/drawing/2014/main" id="{4803691A-6EF1-59D3-925C-5C49FCC311F6}"/>
                </a:ext>
              </a:extLst>
            </p:cNvPr>
            <p:cNvSpPr/>
            <p:nvPr/>
          </p:nvSpPr>
          <p:spPr>
            <a:xfrm>
              <a:off x="7013061" y="3002742"/>
              <a:ext cx="1145835" cy="1146533"/>
            </a:xfrm>
            <a:prstGeom prst="roundRect">
              <a:avLst/>
            </a:prstGeom>
            <a:solidFill>
              <a:schemeClr val="bg1"/>
            </a:solidFill>
            <a:ln w="158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22" name="Rectangle: Rounded Corners 8">
              <a:extLst>
                <a:ext uri="{FF2B5EF4-FFF2-40B4-BE49-F238E27FC236}">
                  <a16:creationId xmlns:a16="http://schemas.microsoft.com/office/drawing/2014/main" id="{C3B978F6-C223-7D3F-46B7-DE3B5CE809F9}"/>
                </a:ext>
              </a:extLst>
            </p:cNvPr>
            <p:cNvSpPr/>
            <p:nvPr/>
          </p:nvSpPr>
          <p:spPr>
            <a:xfrm>
              <a:off x="7013061" y="1371601"/>
              <a:ext cx="1145835" cy="1146533"/>
            </a:xfrm>
            <a:prstGeom prst="roundRect">
              <a:avLst/>
            </a:prstGeom>
            <a:solidFill>
              <a:schemeClr val="bg1"/>
            </a:solidFill>
            <a:ln w="158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25" name="Rectangle: Rounded Corners 6">
              <a:extLst>
                <a:ext uri="{FF2B5EF4-FFF2-40B4-BE49-F238E27FC236}">
                  <a16:creationId xmlns:a16="http://schemas.microsoft.com/office/drawing/2014/main" id="{324A7C79-9E1D-EE95-52C3-796D6C6B3C7D}"/>
                </a:ext>
              </a:extLst>
            </p:cNvPr>
            <p:cNvSpPr/>
            <p:nvPr/>
          </p:nvSpPr>
          <p:spPr>
            <a:xfrm>
              <a:off x="7334828" y="556812"/>
              <a:ext cx="502301" cy="50260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0" i="0" dirty="0">
                  <a:latin typeface="BrownStd" pitchFamily="2" charset="77"/>
                </a:rPr>
                <a:t>A</a:t>
              </a:r>
              <a:endParaRPr lang="en-US" sz="1050" b="0" i="0" baseline="30000" dirty="0">
                <a:latin typeface="BrownStd" pitchFamily="2" charset="77"/>
              </a:endParaRPr>
            </a:p>
          </p:txBody>
        </p:sp>
        <p:sp>
          <p:nvSpPr>
            <p:cNvPr id="29" name="Rectangle: Rounded Corners 61">
              <a:extLst>
                <a:ext uri="{FF2B5EF4-FFF2-40B4-BE49-F238E27FC236}">
                  <a16:creationId xmlns:a16="http://schemas.microsoft.com/office/drawing/2014/main" id="{409CEC8A-5898-783A-67B3-BEEAA8ECB0C0}"/>
                </a:ext>
              </a:extLst>
            </p:cNvPr>
            <p:cNvSpPr/>
            <p:nvPr/>
          </p:nvSpPr>
          <p:spPr>
            <a:xfrm>
              <a:off x="8606348" y="3001963"/>
              <a:ext cx="1145835" cy="1146533"/>
            </a:xfrm>
            <a:prstGeom prst="roundRect">
              <a:avLst/>
            </a:prstGeom>
            <a:solidFill>
              <a:schemeClr val="bg1"/>
            </a:solidFill>
            <a:ln w="158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30" name="Rectangle: Rounded Corners 12">
              <a:extLst>
                <a:ext uri="{FF2B5EF4-FFF2-40B4-BE49-F238E27FC236}">
                  <a16:creationId xmlns:a16="http://schemas.microsoft.com/office/drawing/2014/main" id="{C20A3CCB-1BAD-8C05-3F3C-6DF50540AF4D}"/>
                </a:ext>
              </a:extLst>
            </p:cNvPr>
            <p:cNvSpPr/>
            <p:nvPr/>
          </p:nvSpPr>
          <p:spPr>
            <a:xfrm>
              <a:off x="8606348" y="1371600"/>
              <a:ext cx="1145835" cy="1146533"/>
            </a:xfrm>
            <a:prstGeom prst="roundRect">
              <a:avLst/>
            </a:prstGeom>
            <a:solidFill>
              <a:schemeClr val="bg1"/>
            </a:solidFill>
            <a:ln w="158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34" name="Rectangle: Rounded Corners 7">
              <a:extLst>
                <a:ext uri="{FF2B5EF4-FFF2-40B4-BE49-F238E27FC236}">
                  <a16:creationId xmlns:a16="http://schemas.microsoft.com/office/drawing/2014/main" id="{807DAC73-4638-433F-2001-FFDAAFAE5D9B}"/>
                </a:ext>
              </a:extLst>
            </p:cNvPr>
            <p:cNvSpPr/>
            <p:nvPr/>
          </p:nvSpPr>
          <p:spPr>
            <a:xfrm>
              <a:off x="8928115" y="541492"/>
              <a:ext cx="502301" cy="50260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0" i="0" dirty="0">
                  <a:latin typeface="BrownStd" pitchFamily="2" charset="77"/>
                </a:rPr>
                <a:t>A</a:t>
              </a:r>
              <a:endParaRPr lang="en-US" sz="1050" baseline="30000" dirty="0"/>
            </a:p>
          </p:txBody>
        </p:sp>
        <p:sp>
          <p:nvSpPr>
            <p:cNvPr id="38" name="Rectangle: Rounded Corners 51">
              <a:extLst>
                <a:ext uri="{FF2B5EF4-FFF2-40B4-BE49-F238E27FC236}">
                  <a16:creationId xmlns:a16="http://schemas.microsoft.com/office/drawing/2014/main" id="{12A86E98-CF44-AB89-B567-21A798DBA67C}"/>
                </a:ext>
              </a:extLst>
            </p:cNvPr>
            <p:cNvSpPr/>
            <p:nvPr userDrawn="1"/>
          </p:nvSpPr>
          <p:spPr>
            <a:xfrm>
              <a:off x="5447074" y="2996515"/>
              <a:ext cx="1145835" cy="1146533"/>
            </a:xfrm>
            <a:prstGeom prst="roundRect">
              <a:avLst/>
            </a:prstGeom>
            <a:solidFill>
              <a:schemeClr val="bg1"/>
            </a:solidFill>
            <a:ln w="158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39" name="Rectangle: Rounded Corners 22">
              <a:extLst>
                <a:ext uri="{FF2B5EF4-FFF2-40B4-BE49-F238E27FC236}">
                  <a16:creationId xmlns:a16="http://schemas.microsoft.com/office/drawing/2014/main" id="{0EEAA9A6-CB3F-8E12-6E83-25E0B93BF630}"/>
                </a:ext>
              </a:extLst>
            </p:cNvPr>
            <p:cNvSpPr/>
            <p:nvPr userDrawn="1"/>
          </p:nvSpPr>
          <p:spPr>
            <a:xfrm>
              <a:off x="5331165" y="4492268"/>
              <a:ext cx="1377653" cy="1090914"/>
            </a:xfrm>
            <a:prstGeom prst="roundRect">
              <a:avLst/>
            </a:prstGeom>
            <a:solidFill>
              <a:schemeClr val="bg1"/>
            </a:solidFill>
            <a:ln w="158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40" name="Rectangle: Rounded Corners 75">
              <a:extLst>
                <a:ext uri="{FF2B5EF4-FFF2-40B4-BE49-F238E27FC236}">
                  <a16:creationId xmlns:a16="http://schemas.microsoft.com/office/drawing/2014/main" id="{01CBAE3F-241B-37C2-25E7-C1469DB8FE0E}"/>
                </a:ext>
              </a:extLst>
            </p:cNvPr>
            <p:cNvSpPr/>
            <p:nvPr userDrawn="1"/>
          </p:nvSpPr>
          <p:spPr>
            <a:xfrm>
              <a:off x="5447074" y="1371601"/>
              <a:ext cx="1145835" cy="1146533"/>
            </a:xfrm>
            <a:prstGeom prst="roundRect">
              <a:avLst/>
            </a:prstGeom>
            <a:solidFill>
              <a:schemeClr val="bg1"/>
            </a:solidFill>
            <a:ln w="158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49" name="Rectangle: Rounded Corners 1">
              <a:extLst>
                <a:ext uri="{FF2B5EF4-FFF2-40B4-BE49-F238E27FC236}">
                  <a16:creationId xmlns:a16="http://schemas.microsoft.com/office/drawing/2014/main" id="{A646BFD7-8F1E-44B8-445F-0E002C9284E5}"/>
                </a:ext>
              </a:extLst>
            </p:cNvPr>
            <p:cNvSpPr/>
            <p:nvPr userDrawn="1"/>
          </p:nvSpPr>
          <p:spPr>
            <a:xfrm>
              <a:off x="5768841" y="548409"/>
              <a:ext cx="502301" cy="50260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0" i="0" dirty="0">
                  <a:latin typeface="BrownStd" pitchFamily="2" charset="77"/>
                </a:rPr>
                <a:t>A</a:t>
              </a:r>
              <a:endParaRPr lang="en-US" sz="1050" baseline="30000" dirty="0"/>
            </a:p>
          </p:txBody>
        </p:sp>
        <p:sp>
          <p:nvSpPr>
            <p:cNvPr id="50" name="Rectangle: Rounded Corners 25">
              <a:extLst>
                <a:ext uri="{FF2B5EF4-FFF2-40B4-BE49-F238E27FC236}">
                  <a16:creationId xmlns:a16="http://schemas.microsoft.com/office/drawing/2014/main" id="{DE304EA9-DB3F-DEC7-C434-71366323E345}"/>
                </a:ext>
              </a:extLst>
            </p:cNvPr>
            <p:cNvSpPr/>
            <p:nvPr userDrawn="1"/>
          </p:nvSpPr>
          <p:spPr>
            <a:xfrm>
              <a:off x="5768841" y="5877226"/>
              <a:ext cx="502301" cy="50260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0" i="0" dirty="0">
                  <a:latin typeface="BrownStd" pitchFamily="2" charset="77"/>
                </a:rPr>
                <a:t>A</a:t>
              </a:r>
              <a:endParaRPr lang="en-US" sz="1050" baseline="30000" dirty="0"/>
            </a:p>
          </p:txBody>
        </p:sp>
        <p:grpSp>
          <p:nvGrpSpPr>
            <p:cNvPr id="3" name="Group 2">
              <a:extLst>
                <a:ext uri="{FF2B5EF4-FFF2-40B4-BE49-F238E27FC236}">
                  <a16:creationId xmlns:a16="http://schemas.microsoft.com/office/drawing/2014/main" id="{BE11F272-6DD2-F987-9565-1B3546E65A07}"/>
                </a:ext>
              </a:extLst>
            </p:cNvPr>
            <p:cNvGrpSpPr/>
            <p:nvPr userDrawn="1"/>
          </p:nvGrpSpPr>
          <p:grpSpPr>
            <a:xfrm>
              <a:off x="2130765" y="1100674"/>
              <a:ext cx="8610600" cy="4726893"/>
              <a:chOff x="2057400" y="1100674"/>
              <a:chExt cx="8610600" cy="4726893"/>
            </a:xfrm>
          </p:grpSpPr>
          <p:cxnSp>
            <p:nvCxnSpPr>
              <p:cNvPr id="23" name="Straight Arrow Connector 22">
                <a:extLst>
                  <a:ext uri="{FF2B5EF4-FFF2-40B4-BE49-F238E27FC236}">
                    <a16:creationId xmlns:a16="http://schemas.microsoft.com/office/drawing/2014/main" id="{B6FFB357-88A2-AB29-D557-CA57D24F9AE0}"/>
                  </a:ext>
                </a:extLst>
              </p:cNvPr>
              <p:cNvCxnSpPr>
                <a:cxnSpLocks/>
              </p:cNvCxnSpPr>
              <p:nvPr/>
            </p:nvCxnSpPr>
            <p:spPr>
              <a:xfrm flipV="1">
                <a:off x="7512613" y="1100674"/>
                <a:ext cx="0" cy="19472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E6DBDB7-122C-AED3-F9E1-EB1A8D676AED}"/>
                  </a:ext>
                </a:extLst>
              </p:cNvPr>
              <p:cNvGrpSpPr/>
              <p:nvPr/>
            </p:nvGrpSpPr>
            <p:grpSpPr>
              <a:xfrm>
                <a:off x="7286163" y="2590800"/>
                <a:ext cx="452901" cy="424524"/>
                <a:chOff x="7262206" y="2590800"/>
                <a:chExt cx="452901" cy="424524"/>
              </a:xfrm>
            </p:grpSpPr>
            <p:sp>
              <p:nvSpPr>
                <p:cNvPr id="26" name="TextBox 25">
                  <a:extLst>
                    <a:ext uri="{FF2B5EF4-FFF2-40B4-BE49-F238E27FC236}">
                      <a16:creationId xmlns:a16="http://schemas.microsoft.com/office/drawing/2014/main" id="{8EBCBEF7-8442-B573-CC55-8D3F54D16448}"/>
                    </a:ext>
                  </a:extLst>
                </p:cNvPr>
                <p:cNvSpPr txBox="1"/>
                <p:nvPr/>
              </p:nvSpPr>
              <p:spPr>
                <a:xfrm>
                  <a:off x="7262206" y="2769103"/>
                  <a:ext cx="452901" cy="246221"/>
                </a:xfrm>
                <a:prstGeom prst="rect">
                  <a:avLst/>
                </a:prstGeom>
                <a:noFill/>
              </p:spPr>
              <p:txBody>
                <a:bodyPr wrap="square">
                  <a:spAutoFit/>
                </a:bodyPr>
                <a:lstStyle/>
                <a:p>
                  <a:pPr algn="ctr"/>
                  <a:r>
                    <a:rPr lang="en-US" sz="1000" dirty="0"/>
                    <a:t>Yes</a:t>
                  </a:r>
                </a:p>
              </p:txBody>
            </p:sp>
            <p:cxnSp>
              <p:nvCxnSpPr>
                <p:cNvPr id="27" name="Straight Arrow Connector 26">
                  <a:extLst>
                    <a:ext uri="{FF2B5EF4-FFF2-40B4-BE49-F238E27FC236}">
                      <a16:creationId xmlns:a16="http://schemas.microsoft.com/office/drawing/2014/main" id="{F6E128A7-81B3-120D-0CC1-2A3E2C0C94C8}"/>
                    </a:ext>
                  </a:extLst>
                </p:cNvPr>
                <p:cNvCxnSpPr>
                  <a:cxnSpLocks/>
                </p:cNvCxnSpPr>
                <p:nvPr/>
              </p:nvCxnSpPr>
              <p:spPr>
                <a:xfrm flipV="1">
                  <a:off x="7488656" y="2590800"/>
                  <a:ext cx="0" cy="19472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1" name="Straight Arrow Connector 30">
                <a:extLst>
                  <a:ext uri="{FF2B5EF4-FFF2-40B4-BE49-F238E27FC236}">
                    <a16:creationId xmlns:a16="http://schemas.microsoft.com/office/drawing/2014/main" id="{22D3B66C-D241-8C0A-E2C6-F8808CEA613E}"/>
                  </a:ext>
                </a:extLst>
              </p:cNvPr>
              <p:cNvCxnSpPr>
                <a:cxnSpLocks/>
              </p:cNvCxnSpPr>
              <p:nvPr/>
            </p:nvCxnSpPr>
            <p:spPr>
              <a:xfrm flipV="1">
                <a:off x="9105900" y="1100674"/>
                <a:ext cx="0" cy="19472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5127D816-E4BD-3DDA-7F78-9E94E66A3FAE}"/>
                  </a:ext>
                </a:extLst>
              </p:cNvPr>
              <p:cNvGrpSpPr/>
              <p:nvPr/>
            </p:nvGrpSpPr>
            <p:grpSpPr>
              <a:xfrm>
                <a:off x="8879450" y="2590800"/>
                <a:ext cx="452901" cy="424523"/>
                <a:chOff x="8789890" y="2590800"/>
                <a:chExt cx="452901" cy="424523"/>
              </a:xfrm>
            </p:grpSpPr>
            <p:sp>
              <p:nvSpPr>
                <p:cNvPr id="35" name="TextBox 34">
                  <a:extLst>
                    <a:ext uri="{FF2B5EF4-FFF2-40B4-BE49-F238E27FC236}">
                      <a16:creationId xmlns:a16="http://schemas.microsoft.com/office/drawing/2014/main" id="{24AB8A59-D974-EF0A-C8A5-4A7691046181}"/>
                    </a:ext>
                  </a:extLst>
                </p:cNvPr>
                <p:cNvSpPr txBox="1"/>
                <p:nvPr/>
              </p:nvSpPr>
              <p:spPr>
                <a:xfrm>
                  <a:off x="8789890" y="2769102"/>
                  <a:ext cx="452901" cy="246221"/>
                </a:xfrm>
                <a:prstGeom prst="rect">
                  <a:avLst/>
                </a:prstGeom>
                <a:noFill/>
              </p:spPr>
              <p:txBody>
                <a:bodyPr wrap="square">
                  <a:spAutoFit/>
                </a:bodyPr>
                <a:lstStyle/>
                <a:p>
                  <a:pPr algn="ctr"/>
                  <a:r>
                    <a:rPr lang="en-US" sz="1000" dirty="0"/>
                    <a:t>Yes</a:t>
                  </a:r>
                </a:p>
              </p:txBody>
            </p:sp>
            <p:cxnSp>
              <p:nvCxnSpPr>
                <p:cNvPr id="36" name="Straight Arrow Connector 35">
                  <a:extLst>
                    <a:ext uri="{FF2B5EF4-FFF2-40B4-BE49-F238E27FC236}">
                      <a16:creationId xmlns:a16="http://schemas.microsoft.com/office/drawing/2014/main" id="{4C42D1E5-679F-50C9-3920-34AB4EECF3F3}"/>
                    </a:ext>
                  </a:extLst>
                </p:cNvPr>
                <p:cNvCxnSpPr>
                  <a:cxnSpLocks/>
                </p:cNvCxnSpPr>
                <p:nvPr/>
              </p:nvCxnSpPr>
              <p:spPr>
                <a:xfrm flipV="1">
                  <a:off x="9013890" y="2590800"/>
                  <a:ext cx="0" cy="19472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44" name="Straight Arrow Connector 43">
                <a:extLst>
                  <a:ext uri="{FF2B5EF4-FFF2-40B4-BE49-F238E27FC236}">
                    <a16:creationId xmlns:a16="http://schemas.microsoft.com/office/drawing/2014/main" id="{0C49B2C3-9E09-BB86-B22A-BA25BF5DAB0A}"/>
                  </a:ext>
                </a:extLst>
              </p:cNvPr>
              <p:cNvCxnSpPr>
                <a:cxnSpLocks/>
              </p:cNvCxnSpPr>
              <p:nvPr userDrawn="1"/>
            </p:nvCxnSpPr>
            <p:spPr>
              <a:xfrm flipV="1">
                <a:off x="5946626" y="1100674"/>
                <a:ext cx="0" cy="19472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621ABC44-675F-EA5F-80EE-F251E702AF91}"/>
                  </a:ext>
                </a:extLst>
              </p:cNvPr>
              <p:cNvCxnSpPr>
                <a:cxnSpLocks/>
              </p:cNvCxnSpPr>
              <p:nvPr userDrawn="1"/>
            </p:nvCxnSpPr>
            <p:spPr>
              <a:xfrm flipV="1">
                <a:off x="5943600" y="4224874"/>
                <a:ext cx="0" cy="19472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B398D077-E12C-624E-8ABD-F429BAAE7274}"/>
                  </a:ext>
                </a:extLst>
              </p:cNvPr>
              <p:cNvCxnSpPr>
                <a:cxnSpLocks/>
              </p:cNvCxnSpPr>
              <p:nvPr userDrawn="1"/>
            </p:nvCxnSpPr>
            <p:spPr>
              <a:xfrm flipV="1">
                <a:off x="5946626" y="5632841"/>
                <a:ext cx="0" cy="19472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id="{91C445E0-234C-D29B-1757-319F62A17605}"/>
                  </a:ext>
                </a:extLst>
              </p:cNvPr>
              <p:cNvGrpSpPr/>
              <p:nvPr userDrawn="1"/>
            </p:nvGrpSpPr>
            <p:grpSpPr>
              <a:xfrm>
                <a:off x="5720176" y="2590800"/>
                <a:ext cx="452901" cy="424524"/>
                <a:chOff x="5772276" y="2590800"/>
                <a:chExt cx="452901" cy="424524"/>
              </a:xfrm>
            </p:grpSpPr>
            <p:sp>
              <p:nvSpPr>
                <p:cNvPr id="51" name="TextBox 50">
                  <a:extLst>
                    <a:ext uri="{FF2B5EF4-FFF2-40B4-BE49-F238E27FC236}">
                      <a16:creationId xmlns:a16="http://schemas.microsoft.com/office/drawing/2014/main" id="{756E447B-E866-1A5E-A848-334F33FA938C}"/>
                    </a:ext>
                  </a:extLst>
                </p:cNvPr>
                <p:cNvSpPr txBox="1"/>
                <p:nvPr/>
              </p:nvSpPr>
              <p:spPr>
                <a:xfrm>
                  <a:off x="5772276" y="2769103"/>
                  <a:ext cx="452901" cy="246221"/>
                </a:xfrm>
                <a:prstGeom prst="rect">
                  <a:avLst/>
                </a:prstGeom>
                <a:noFill/>
              </p:spPr>
              <p:txBody>
                <a:bodyPr wrap="square">
                  <a:spAutoFit/>
                </a:bodyPr>
                <a:lstStyle/>
                <a:p>
                  <a:pPr algn="ctr"/>
                  <a:r>
                    <a:rPr lang="en-US" sz="1000" dirty="0"/>
                    <a:t>Yes</a:t>
                  </a:r>
                </a:p>
              </p:txBody>
            </p:sp>
            <p:cxnSp>
              <p:nvCxnSpPr>
                <p:cNvPr id="52" name="Straight Arrow Connector 51">
                  <a:extLst>
                    <a:ext uri="{FF2B5EF4-FFF2-40B4-BE49-F238E27FC236}">
                      <a16:creationId xmlns:a16="http://schemas.microsoft.com/office/drawing/2014/main" id="{DA57B3C8-579E-DFEF-70F9-55275FE22868}"/>
                    </a:ext>
                  </a:extLst>
                </p:cNvPr>
                <p:cNvCxnSpPr>
                  <a:cxnSpLocks/>
                </p:cNvCxnSpPr>
                <p:nvPr/>
              </p:nvCxnSpPr>
              <p:spPr>
                <a:xfrm flipV="1">
                  <a:off x="5993826" y="2590800"/>
                  <a:ext cx="0" cy="19472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3" name="Group 52">
                <a:extLst>
                  <a:ext uri="{FF2B5EF4-FFF2-40B4-BE49-F238E27FC236}">
                    <a16:creationId xmlns:a16="http://schemas.microsoft.com/office/drawing/2014/main" id="{D1F8A34D-1EDB-4F4E-5722-A8002CF0CC71}"/>
                  </a:ext>
                </a:extLst>
              </p:cNvPr>
              <p:cNvGrpSpPr/>
              <p:nvPr userDrawn="1"/>
            </p:nvGrpSpPr>
            <p:grpSpPr>
              <a:xfrm>
                <a:off x="4955125" y="3277909"/>
                <a:ext cx="391176" cy="305894"/>
                <a:chOff x="5029200" y="3124200"/>
                <a:chExt cx="391176" cy="305894"/>
              </a:xfrm>
            </p:grpSpPr>
            <p:sp>
              <p:nvSpPr>
                <p:cNvPr id="54" name="TextBox 53">
                  <a:extLst>
                    <a:ext uri="{FF2B5EF4-FFF2-40B4-BE49-F238E27FC236}">
                      <a16:creationId xmlns:a16="http://schemas.microsoft.com/office/drawing/2014/main" id="{A3AA407D-7376-2D23-BA01-874E689FE368}"/>
                    </a:ext>
                  </a:extLst>
                </p:cNvPr>
                <p:cNvSpPr txBox="1"/>
                <p:nvPr/>
              </p:nvSpPr>
              <p:spPr>
                <a:xfrm>
                  <a:off x="5029200" y="3124200"/>
                  <a:ext cx="391176" cy="246221"/>
                </a:xfrm>
                <a:prstGeom prst="rect">
                  <a:avLst/>
                </a:prstGeom>
                <a:noFill/>
              </p:spPr>
              <p:txBody>
                <a:bodyPr wrap="square">
                  <a:spAutoFit/>
                </a:bodyPr>
                <a:lstStyle/>
                <a:p>
                  <a:r>
                    <a:rPr lang="en-US" sz="1000" dirty="0"/>
                    <a:t>No</a:t>
                  </a:r>
                </a:p>
              </p:txBody>
            </p:sp>
            <p:cxnSp>
              <p:nvCxnSpPr>
                <p:cNvPr id="55" name="Straight Arrow Connector 54">
                  <a:extLst>
                    <a:ext uri="{FF2B5EF4-FFF2-40B4-BE49-F238E27FC236}">
                      <a16:creationId xmlns:a16="http://schemas.microsoft.com/office/drawing/2014/main" id="{2DD56B36-5DD7-A2B1-49A1-209F6C12E22C}"/>
                    </a:ext>
                  </a:extLst>
                </p:cNvPr>
                <p:cNvCxnSpPr>
                  <a:cxnSpLocks/>
                </p:cNvCxnSpPr>
                <p:nvPr/>
              </p:nvCxnSpPr>
              <p:spPr>
                <a:xfrm>
                  <a:off x="5129195" y="3430094"/>
                  <a:ext cx="222177"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id="{290F0BBF-E6EC-6A38-539D-C155587A3EE8}"/>
                  </a:ext>
                </a:extLst>
              </p:cNvPr>
              <p:cNvGrpSpPr/>
              <p:nvPr userDrawn="1"/>
            </p:nvGrpSpPr>
            <p:grpSpPr>
              <a:xfrm>
                <a:off x="6635453" y="4259076"/>
                <a:ext cx="4032547" cy="778649"/>
                <a:chOff x="6635453" y="4033801"/>
                <a:chExt cx="4032547" cy="778649"/>
              </a:xfrm>
            </p:grpSpPr>
            <p:cxnSp>
              <p:nvCxnSpPr>
                <p:cNvPr id="57" name="Straight Connector 56">
                  <a:extLst>
                    <a:ext uri="{FF2B5EF4-FFF2-40B4-BE49-F238E27FC236}">
                      <a16:creationId xmlns:a16="http://schemas.microsoft.com/office/drawing/2014/main" id="{544AA14F-F996-1262-7F0B-2942030586B4}"/>
                    </a:ext>
                  </a:extLst>
                </p:cNvPr>
                <p:cNvCxnSpPr>
                  <a:cxnSpLocks/>
                </p:cNvCxnSpPr>
                <p:nvPr/>
              </p:nvCxnSpPr>
              <p:spPr>
                <a:xfrm flipV="1">
                  <a:off x="6635453" y="4803925"/>
                  <a:ext cx="4032547" cy="852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8929256E-23CB-051E-331D-2900A4FEC723}"/>
                    </a:ext>
                  </a:extLst>
                </p:cNvPr>
                <p:cNvCxnSpPr>
                  <a:cxnSpLocks/>
                </p:cNvCxnSpPr>
                <p:nvPr/>
              </p:nvCxnSpPr>
              <p:spPr>
                <a:xfrm>
                  <a:off x="7491107" y="4033801"/>
                  <a:ext cx="0" cy="770124"/>
                </a:xfrm>
                <a:prstGeom prst="line">
                  <a:avLst/>
                </a:prstGeom>
                <a:ln w="15875">
                  <a:solidFill>
                    <a:schemeClr val="tx1"/>
                  </a:solidFill>
                  <a:headEnd type="triangle"/>
                </a:ln>
              </p:spPr>
              <p:style>
                <a:lnRef idx="1">
                  <a:schemeClr val="accent1"/>
                </a:lnRef>
                <a:fillRef idx="0">
                  <a:schemeClr val="accent1"/>
                </a:fillRef>
                <a:effectRef idx="0">
                  <a:schemeClr val="accent1"/>
                </a:effectRef>
                <a:fontRef idx="minor">
                  <a:schemeClr val="tx1"/>
                </a:fontRef>
              </p:style>
            </p:cxnSp>
          </p:grpSp>
          <p:cxnSp>
            <p:nvCxnSpPr>
              <p:cNvPr id="59" name="Straight Arrow Connector 58">
                <a:extLst>
                  <a:ext uri="{FF2B5EF4-FFF2-40B4-BE49-F238E27FC236}">
                    <a16:creationId xmlns:a16="http://schemas.microsoft.com/office/drawing/2014/main" id="{65C705C1-4454-4E58-CCDB-A2CB16B994D6}"/>
                  </a:ext>
                </a:extLst>
              </p:cNvPr>
              <p:cNvCxnSpPr>
                <a:cxnSpLocks/>
              </p:cNvCxnSpPr>
              <p:nvPr userDrawn="1"/>
            </p:nvCxnSpPr>
            <p:spPr>
              <a:xfrm>
                <a:off x="3550533" y="3576713"/>
                <a:ext cx="222177"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B9831CA5-DF85-7ABA-7EDC-CFFCDD7EB42E}"/>
                  </a:ext>
                </a:extLst>
              </p:cNvPr>
              <p:cNvCxnSpPr>
                <a:cxnSpLocks/>
              </p:cNvCxnSpPr>
              <p:nvPr userDrawn="1"/>
            </p:nvCxnSpPr>
            <p:spPr>
              <a:xfrm>
                <a:off x="2057400" y="3576713"/>
                <a:ext cx="222177"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69" name="Group 68">
                <a:extLst>
                  <a:ext uri="{FF2B5EF4-FFF2-40B4-BE49-F238E27FC236}">
                    <a16:creationId xmlns:a16="http://schemas.microsoft.com/office/drawing/2014/main" id="{AF7E871C-B0B1-020F-10A2-CFE51B6BC747}"/>
                  </a:ext>
                </a:extLst>
              </p:cNvPr>
              <p:cNvGrpSpPr/>
              <p:nvPr userDrawn="1"/>
            </p:nvGrpSpPr>
            <p:grpSpPr>
              <a:xfrm>
                <a:off x="6522242" y="3277909"/>
                <a:ext cx="391176" cy="305894"/>
                <a:chOff x="5029200" y="3124200"/>
                <a:chExt cx="391176" cy="305894"/>
              </a:xfrm>
            </p:grpSpPr>
            <p:sp>
              <p:nvSpPr>
                <p:cNvPr id="70" name="TextBox 69">
                  <a:extLst>
                    <a:ext uri="{FF2B5EF4-FFF2-40B4-BE49-F238E27FC236}">
                      <a16:creationId xmlns:a16="http://schemas.microsoft.com/office/drawing/2014/main" id="{DE15C1D6-A56B-2358-EFE0-78EA29BD127B}"/>
                    </a:ext>
                  </a:extLst>
                </p:cNvPr>
                <p:cNvSpPr txBox="1"/>
                <p:nvPr/>
              </p:nvSpPr>
              <p:spPr>
                <a:xfrm>
                  <a:off x="5029200" y="3124200"/>
                  <a:ext cx="391176" cy="246221"/>
                </a:xfrm>
                <a:prstGeom prst="rect">
                  <a:avLst/>
                </a:prstGeom>
                <a:noFill/>
              </p:spPr>
              <p:txBody>
                <a:bodyPr wrap="square">
                  <a:spAutoFit/>
                </a:bodyPr>
                <a:lstStyle/>
                <a:p>
                  <a:r>
                    <a:rPr lang="en-US" sz="1000" dirty="0"/>
                    <a:t>No</a:t>
                  </a:r>
                </a:p>
              </p:txBody>
            </p:sp>
            <p:cxnSp>
              <p:nvCxnSpPr>
                <p:cNvPr id="71" name="Straight Arrow Connector 70">
                  <a:extLst>
                    <a:ext uri="{FF2B5EF4-FFF2-40B4-BE49-F238E27FC236}">
                      <a16:creationId xmlns:a16="http://schemas.microsoft.com/office/drawing/2014/main" id="{129C4260-890F-19DD-34C5-A94BC6104206}"/>
                    </a:ext>
                  </a:extLst>
                </p:cNvPr>
                <p:cNvCxnSpPr>
                  <a:cxnSpLocks/>
                </p:cNvCxnSpPr>
                <p:nvPr/>
              </p:nvCxnSpPr>
              <p:spPr>
                <a:xfrm>
                  <a:off x="5129195" y="3430094"/>
                  <a:ext cx="222177"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2" name="Group 71">
                <a:extLst>
                  <a:ext uri="{FF2B5EF4-FFF2-40B4-BE49-F238E27FC236}">
                    <a16:creationId xmlns:a16="http://schemas.microsoft.com/office/drawing/2014/main" id="{165BC850-8264-A89F-87B1-B508247F3271}"/>
                  </a:ext>
                </a:extLst>
              </p:cNvPr>
              <p:cNvGrpSpPr/>
              <p:nvPr userDrawn="1"/>
            </p:nvGrpSpPr>
            <p:grpSpPr>
              <a:xfrm>
                <a:off x="8101237" y="3279003"/>
                <a:ext cx="391176" cy="304800"/>
                <a:chOff x="5029200" y="3124200"/>
                <a:chExt cx="391176" cy="304800"/>
              </a:xfrm>
            </p:grpSpPr>
            <p:sp>
              <p:nvSpPr>
                <p:cNvPr id="73" name="TextBox 72">
                  <a:extLst>
                    <a:ext uri="{FF2B5EF4-FFF2-40B4-BE49-F238E27FC236}">
                      <a16:creationId xmlns:a16="http://schemas.microsoft.com/office/drawing/2014/main" id="{0D68898A-74B9-600D-28B8-04DD51F35207}"/>
                    </a:ext>
                  </a:extLst>
                </p:cNvPr>
                <p:cNvSpPr txBox="1"/>
                <p:nvPr/>
              </p:nvSpPr>
              <p:spPr>
                <a:xfrm>
                  <a:off x="5029200" y="3124200"/>
                  <a:ext cx="391176" cy="246221"/>
                </a:xfrm>
                <a:prstGeom prst="rect">
                  <a:avLst/>
                </a:prstGeom>
                <a:noFill/>
              </p:spPr>
              <p:txBody>
                <a:bodyPr wrap="square">
                  <a:spAutoFit/>
                </a:bodyPr>
                <a:lstStyle/>
                <a:p>
                  <a:r>
                    <a:rPr lang="en-US" sz="1000" dirty="0"/>
                    <a:t>No</a:t>
                  </a:r>
                </a:p>
              </p:txBody>
            </p:sp>
            <p:cxnSp>
              <p:nvCxnSpPr>
                <p:cNvPr id="74" name="Straight Arrow Connector 73">
                  <a:extLst>
                    <a:ext uri="{FF2B5EF4-FFF2-40B4-BE49-F238E27FC236}">
                      <a16:creationId xmlns:a16="http://schemas.microsoft.com/office/drawing/2014/main" id="{FC925BAC-8ECE-850D-4711-2131E41C5769}"/>
                    </a:ext>
                  </a:extLst>
                </p:cNvPr>
                <p:cNvCxnSpPr>
                  <a:cxnSpLocks/>
                </p:cNvCxnSpPr>
                <p:nvPr/>
              </p:nvCxnSpPr>
              <p:spPr>
                <a:xfrm>
                  <a:off x="5113699" y="3429000"/>
                  <a:ext cx="222177"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5" name="Group 74">
                <a:extLst>
                  <a:ext uri="{FF2B5EF4-FFF2-40B4-BE49-F238E27FC236}">
                    <a16:creationId xmlns:a16="http://schemas.microsoft.com/office/drawing/2014/main" id="{920D491C-8C49-8852-BF00-CC66E27A68A5}"/>
                  </a:ext>
                </a:extLst>
              </p:cNvPr>
              <p:cNvGrpSpPr/>
              <p:nvPr userDrawn="1"/>
            </p:nvGrpSpPr>
            <p:grpSpPr>
              <a:xfrm>
                <a:off x="9677400" y="3273007"/>
                <a:ext cx="391176" cy="304800"/>
                <a:chOff x="5029200" y="3124200"/>
                <a:chExt cx="391176" cy="304800"/>
              </a:xfrm>
            </p:grpSpPr>
            <p:sp>
              <p:nvSpPr>
                <p:cNvPr id="76" name="TextBox 75">
                  <a:extLst>
                    <a:ext uri="{FF2B5EF4-FFF2-40B4-BE49-F238E27FC236}">
                      <a16:creationId xmlns:a16="http://schemas.microsoft.com/office/drawing/2014/main" id="{58A9BFEF-3D65-21F4-3B57-A641211F9DD8}"/>
                    </a:ext>
                  </a:extLst>
                </p:cNvPr>
                <p:cNvSpPr txBox="1"/>
                <p:nvPr/>
              </p:nvSpPr>
              <p:spPr>
                <a:xfrm>
                  <a:off x="5029200" y="3124200"/>
                  <a:ext cx="391176" cy="246221"/>
                </a:xfrm>
                <a:prstGeom prst="rect">
                  <a:avLst/>
                </a:prstGeom>
                <a:noFill/>
              </p:spPr>
              <p:txBody>
                <a:bodyPr wrap="square">
                  <a:spAutoFit/>
                </a:bodyPr>
                <a:lstStyle/>
                <a:p>
                  <a:r>
                    <a:rPr lang="en-US" sz="1000" dirty="0"/>
                    <a:t>No</a:t>
                  </a:r>
                </a:p>
              </p:txBody>
            </p:sp>
            <p:cxnSp>
              <p:nvCxnSpPr>
                <p:cNvPr id="77" name="Straight Arrow Connector 76">
                  <a:extLst>
                    <a:ext uri="{FF2B5EF4-FFF2-40B4-BE49-F238E27FC236}">
                      <a16:creationId xmlns:a16="http://schemas.microsoft.com/office/drawing/2014/main" id="{B9E71CBE-9E96-5660-79CF-0F558C051603}"/>
                    </a:ext>
                  </a:extLst>
                </p:cNvPr>
                <p:cNvCxnSpPr>
                  <a:cxnSpLocks/>
                </p:cNvCxnSpPr>
                <p:nvPr/>
              </p:nvCxnSpPr>
              <p:spPr>
                <a:xfrm>
                  <a:off x="5113699" y="3429000"/>
                  <a:ext cx="222177"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78" name="Straight Connector 77">
                <a:extLst>
                  <a:ext uri="{FF2B5EF4-FFF2-40B4-BE49-F238E27FC236}">
                    <a16:creationId xmlns:a16="http://schemas.microsoft.com/office/drawing/2014/main" id="{3C281D4C-3084-2250-77FC-62573B5FB880}"/>
                  </a:ext>
                </a:extLst>
              </p:cNvPr>
              <p:cNvCxnSpPr>
                <a:cxnSpLocks/>
              </p:cNvCxnSpPr>
              <p:nvPr userDrawn="1"/>
            </p:nvCxnSpPr>
            <p:spPr>
              <a:xfrm>
                <a:off x="9105900" y="4259076"/>
                <a:ext cx="0" cy="770124"/>
              </a:xfrm>
              <a:prstGeom prst="line">
                <a:avLst/>
              </a:prstGeom>
              <a:ln w="15875">
                <a:solidFill>
                  <a:schemeClr val="tx1"/>
                </a:solidFill>
                <a:headEnd type="triangle"/>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CCD00C71-0397-9175-EE58-D6594AE59CE4}"/>
                  </a:ext>
                </a:extLst>
              </p:cNvPr>
              <p:cNvCxnSpPr>
                <a:cxnSpLocks/>
              </p:cNvCxnSpPr>
              <p:nvPr userDrawn="1"/>
            </p:nvCxnSpPr>
            <p:spPr>
              <a:xfrm>
                <a:off x="10668000" y="4259076"/>
                <a:ext cx="0" cy="770124"/>
              </a:xfrm>
              <a:prstGeom prst="line">
                <a:avLst/>
              </a:prstGeom>
              <a:ln w="15875">
                <a:solidFill>
                  <a:schemeClr val="tx1"/>
                </a:solidFill>
                <a:headEnd type="triangle"/>
              </a:ln>
            </p:spPr>
            <p:style>
              <a:lnRef idx="1">
                <a:schemeClr val="accent1"/>
              </a:lnRef>
              <a:fillRef idx="0">
                <a:schemeClr val="accent1"/>
              </a:fillRef>
              <a:effectRef idx="0">
                <a:schemeClr val="accent1"/>
              </a:effectRef>
              <a:fontRef idx="minor">
                <a:schemeClr val="tx1"/>
              </a:fontRef>
            </p:style>
          </p:cxnSp>
          <p:grpSp>
            <p:nvGrpSpPr>
              <p:cNvPr id="80" name="Group 79">
                <a:extLst>
                  <a:ext uri="{FF2B5EF4-FFF2-40B4-BE49-F238E27FC236}">
                    <a16:creationId xmlns:a16="http://schemas.microsoft.com/office/drawing/2014/main" id="{85FA9EBE-2A7E-CD5C-0C29-9BBF1042F88D}"/>
                  </a:ext>
                </a:extLst>
              </p:cNvPr>
              <p:cNvGrpSpPr/>
              <p:nvPr userDrawn="1"/>
            </p:nvGrpSpPr>
            <p:grpSpPr>
              <a:xfrm>
                <a:off x="4159302" y="4135966"/>
                <a:ext cx="452901" cy="376138"/>
                <a:chOff x="4279897" y="3996274"/>
                <a:chExt cx="452901" cy="376138"/>
              </a:xfrm>
            </p:grpSpPr>
            <p:sp>
              <p:nvSpPr>
                <p:cNvPr id="81" name="TextBox 80">
                  <a:extLst>
                    <a:ext uri="{FF2B5EF4-FFF2-40B4-BE49-F238E27FC236}">
                      <a16:creationId xmlns:a16="http://schemas.microsoft.com/office/drawing/2014/main" id="{F3522540-6223-DB07-33DE-D34EC7A297F9}"/>
                    </a:ext>
                  </a:extLst>
                </p:cNvPr>
                <p:cNvSpPr txBox="1"/>
                <p:nvPr/>
              </p:nvSpPr>
              <p:spPr>
                <a:xfrm>
                  <a:off x="4279897" y="3996274"/>
                  <a:ext cx="452901" cy="246221"/>
                </a:xfrm>
                <a:prstGeom prst="rect">
                  <a:avLst/>
                </a:prstGeom>
                <a:noFill/>
              </p:spPr>
              <p:txBody>
                <a:bodyPr wrap="square">
                  <a:spAutoFit/>
                </a:bodyPr>
                <a:lstStyle/>
                <a:p>
                  <a:pPr algn="ctr"/>
                  <a:r>
                    <a:rPr lang="en-US" sz="1000" dirty="0"/>
                    <a:t>Yes</a:t>
                  </a:r>
                </a:p>
              </p:txBody>
            </p:sp>
            <p:cxnSp>
              <p:nvCxnSpPr>
                <p:cNvPr id="82" name="Straight Arrow Connector 81">
                  <a:extLst>
                    <a:ext uri="{FF2B5EF4-FFF2-40B4-BE49-F238E27FC236}">
                      <a16:creationId xmlns:a16="http://schemas.microsoft.com/office/drawing/2014/main" id="{3634B4DE-4D6D-27F9-D324-CADE3D6E40CD}"/>
                    </a:ext>
                  </a:extLst>
                </p:cNvPr>
                <p:cNvCxnSpPr>
                  <a:cxnSpLocks/>
                </p:cNvCxnSpPr>
                <p:nvPr/>
              </p:nvCxnSpPr>
              <p:spPr>
                <a:xfrm>
                  <a:off x="4506348" y="4203708"/>
                  <a:ext cx="1777" cy="168704"/>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grpSp>
      <p:sp>
        <p:nvSpPr>
          <p:cNvPr id="99" name="TextBox 98">
            <a:extLst>
              <a:ext uri="{FF2B5EF4-FFF2-40B4-BE49-F238E27FC236}">
                <a16:creationId xmlns:a16="http://schemas.microsoft.com/office/drawing/2014/main" id="{2E52EFE7-AA14-E8F1-02FF-12F93B174D7E}"/>
              </a:ext>
            </a:extLst>
          </p:cNvPr>
          <p:cNvSpPr txBox="1"/>
          <p:nvPr userDrawn="1"/>
        </p:nvSpPr>
        <p:spPr>
          <a:xfrm>
            <a:off x="523128" y="4572000"/>
            <a:ext cx="3249582" cy="1292662"/>
          </a:xfrm>
          <a:prstGeom prst="rect">
            <a:avLst/>
          </a:prstGeom>
          <a:noFill/>
        </p:spPr>
        <p:txBody>
          <a:bodyPr wrap="square">
            <a:spAutoFit/>
          </a:bodyPr>
          <a:lstStyle/>
          <a:p>
            <a:pPr marL="228600" indent="-228600">
              <a:spcAft>
                <a:spcPts val="600"/>
              </a:spcAft>
              <a:buFont typeface="+mj-lt"/>
              <a:buAutoNum type="arabicPeriod"/>
            </a:pPr>
            <a:r>
              <a:rPr lang="en-US" sz="900" b="0" i="0" dirty="0">
                <a:solidFill>
                  <a:srgbClr val="231F20"/>
                </a:solidFill>
                <a:latin typeface="BrownStd" pitchFamily="2" charset="77"/>
                <a:ea typeface="Calibri"/>
                <a:cs typeface="Calibri"/>
              </a:rPr>
              <a:t>Expect timeline to extend by 4-6 weeks minimum if your POC does not meet this criteria.</a:t>
            </a:r>
          </a:p>
          <a:p>
            <a:pPr marL="228600" indent="-228600">
              <a:spcAft>
                <a:spcPts val="600"/>
              </a:spcAft>
              <a:buFont typeface="+mj-lt"/>
              <a:buAutoNum type="arabicPeriod"/>
            </a:pPr>
            <a:r>
              <a:rPr lang="en-US" sz="900" b="0" i="0" dirty="0">
                <a:solidFill>
                  <a:srgbClr val="231F20"/>
                </a:solidFill>
                <a:latin typeface="BrownStd" pitchFamily="2" charset="77"/>
                <a:ea typeface="Calibri"/>
                <a:cs typeface="Calibri"/>
              </a:rPr>
              <a:t>Continue to Eval Agreement &amp; SOW</a:t>
            </a:r>
          </a:p>
          <a:p>
            <a:pPr marL="228600" indent="-228600">
              <a:spcAft>
                <a:spcPts val="600"/>
              </a:spcAft>
              <a:buFont typeface="+mj-lt"/>
              <a:buAutoNum type="arabicPeriod"/>
            </a:pPr>
            <a:r>
              <a:rPr lang="en-US" sz="900" b="0" i="0" dirty="0">
                <a:solidFill>
                  <a:srgbClr val="231F20"/>
                </a:solidFill>
                <a:latin typeface="BrownStd" pitchFamily="2" charset="77"/>
                <a:ea typeface="Calibri"/>
                <a:cs typeface="Calibri"/>
              </a:rPr>
              <a:t>Work on POC can begin prior to finalization of TPSA, but not before execution of Eval Agreement &amp; SOW and approval of PIA</a:t>
            </a:r>
          </a:p>
          <a:p>
            <a:r>
              <a:rPr lang="en-US" sz="900" b="1" i="0" dirty="0">
                <a:solidFill>
                  <a:srgbClr val="231F20"/>
                </a:solidFill>
                <a:latin typeface="BrownStd" pitchFamily="2" charset="77"/>
                <a:ea typeface="Calibri"/>
                <a:cs typeface="Calibri"/>
              </a:rPr>
              <a:t>      Refer to </a:t>
            </a:r>
            <a:r>
              <a:rPr lang="en-US" sz="900" b="1" i="0" u="none" strike="noStrike" cap="none" dirty="0">
                <a:solidFill>
                  <a:srgbClr val="231F20"/>
                </a:solidFill>
                <a:latin typeface="BrownStd" pitchFamily="2" charset="77"/>
                <a:ea typeface="Montserrat"/>
                <a:cs typeface="Montserrat"/>
                <a:sym typeface="Montserrat"/>
              </a:rPr>
              <a:t>SECURITY REVIEWS</a:t>
            </a:r>
            <a:r>
              <a:rPr lang="en-US" sz="900" b="1" i="0" dirty="0">
                <a:solidFill>
                  <a:srgbClr val="231F20"/>
                </a:solidFill>
                <a:latin typeface="BrownStd" pitchFamily="2" charset="77"/>
                <a:ea typeface="Montserrat"/>
                <a:cs typeface="Montserrat"/>
                <a:sym typeface="Montserrat"/>
              </a:rPr>
              <a:t> slides </a:t>
            </a:r>
            <a:r>
              <a:rPr lang="en-US" sz="900" b="1" i="0" dirty="0">
                <a:solidFill>
                  <a:srgbClr val="231F20"/>
                </a:solidFill>
                <a:latin typeface="BrownStd" pitchFamily="2" charset="77"/>
                <a:ea typeface="Calibri"/>
                <a:cs typeface="Calibri"/>
              </a:rPr>
              <a:t>for definitions.</a:t>
            </a:r>
          </a:p>
        </p:txBody>
      </p:sp>
      <p:sp>
        <p:nvSpPr>
          <p:cNvPr id="100" name="Text Placeholder 2">
            <a:extLst>
              <a:ext uri="{FF2B5EF4-FFF2-40B4-BE49-F238E27FC236}">
                <a16:creationId xmlns:a16="http://schemas.microsoft.com/office/drawing/2014/main" id="{E03BAE2D-E06E-D021-97DE-D0200EF148A2}"/>
              </a:ext>
            </a:extLst>
          </p:cNvPr>
          <p:cNvSpPr txBox="1">
            <a:spLocks/>
          </p:cNvSpPr>
          <p:nvPr userDrawn="1"/>
        </p:nvSpPr>
        <p:spPr>
          <a:xfrm>
            <a:off x="527178" y="2667000"/>
            <a:ext cx="2144368" cy="2530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b="1" dirty="0">
                <a:solidFill>
                  <a:srgbClr val="231F20"/>
                </a:solidFill>
                <a:latin typeface="BrownStd" panose="00010500010101010101" pitchFamily="50" charset="0"/>
              </a:rPr>
              <a:t>Path of Least Resistance:</a:t>
            </a:r>
            <a:endParaRPr lang="en-US" sz="1200" b="1" dirty="0">
              <a:solidFill>
                <a:srgbClr val="231F20"/>
              </a:solidFill>
            </a:endParaRPr>
          </a:p>
        </p:txBody>
      </p:sp>
    </p:spTree>
    <p:extLst>
      <p:ext uri="{BB962C8B-B14F-4D97-AF65-F5344CB8AC3E}">
        <p14:creationId xmlns:p14="http://schemas.microsoft.com/office/powerpoint/2010/main" val="1477870850"/>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hank You Page Dark Imag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4E3DDC-3837-76FF-5CC0-799738914B7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3832" t="24334" r="11139" b="637"/>
          <a:stretch/>
        </p:blipFill>
        <p:spPr>
          <a:xfrm flipH="1">
            <a:off x="-95573" y="-53760"/>
            <a:ext cx="12383146" cy="696552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0411" y="2248395"/>
            <a:ext cx="6850252" cy="2706946"/>
          </a:xfrm>
          <a:prstGeom prst="rect">
            <a:avLst/>
          </a:prstGeom>
        </p:spPr>
        <p:txBody>
          <a:bodyPr anchor="t"/>
          <a:lstStyle>
            <a:lvl1pPr marL="0" indent="0">
              <a:lnSpc>
                <a:spcPct val="70000"/>
              </a:lnSpc>
              <a:buNone/>
              <a:defRPr sz="12500">
                <a:solidFill>
                  <a:srgbClr val="F8F8F8"/>
                </a:solidFill>
                <a:latin typeface="BrownStd" panose="00010500010101010101" pitchFamily="50" charset="0"/>
              </a:defRPr>
            </a:lvl1pPr>
          </a:lstStyle>
          <a:p>
            <a:pPr lvl="0"/>
            <a:r>
              <a:rPr lang="en-US" dirty="0"/>
              <a:t>Thank </a:t>
            </a:r>
            <a:br>
              <a:rPr lang="en-US" dirty="0"/>
            </a:br>
            <a:r>
              <a:rPr lang="en-US" dirty="0"/>
              <a:t>You</a:t>
            </a:r>
          </a:p>
        </p:txBody>
      </p:sp>
      <p:sp>
        <p:nvSpPr>
          <p:cNvPr id="3" name="Text Placeholder 15">
            <a:extLst>
              <a:ext uri="{FF2B5EF4-FFF2-40B4-BE49-F238E27FC236}">
                <a16:creationId xmlns:a16="http://schemas.microsoft.com/office/drawing/2014/main" id="{59F4D407-6368-38B9-11D1-540DF643A524}"/>
              </a:ext>
            </a:extLst>
          </p:cNvPr>
          <p:cNvSpPr>
            <a:spLocks noGrp="1"/>
          </p:cNvSpPr>
          <p:nvPr>
            <p:ph type="body" sz="quarter" idx="11" hasCustomPrompt="1"/>
          </p:nvPr>
        </p:nvSpPr>
        <p:spPr>
          <a:xfrm>
            <a:off x="640411" y="4956158"/>
            <a:ext cx="5255847" cy="416770"/>
          </a:xfrm>
          <a:prstGeom prst="rect">
            <a:avLst/>
          </a:prstGeom>
        </p:spPr>
        <p:txBody>
          <a:bodyPr/>
          <a:lstStyle>
            <a:lvl1pPr marL="0" indent="0">
              <a:buNone/>
              <a:defRPr sz="1800" b="0" i="0">
                <a:solidFill>
                  <a:srgbClr val="D3D2D2"/>
                </a:solidFill>
                <a:latin typeface="BrownStd" pitchFamily="2" charset="77"/>
              </a:defRPr>
            </a:lvl1pPr>
          </a:lstStyle>
          <a:p>
            <a:pPr lvl="0"/>
            <a:r>
              <a:rPr lang="en-US" dirty="0"/>
              <a:t>LIFT.COMCAST.COM</a:t>
            </a:r>
          </a:p>
        </p:txBody>
      </p:sp>
      <p:pic>
        <p:nvPicPr>
          <p:cNvPr id="5" name="Picture 4" descr="A black background with white text&#10;&#10;Description automatically generated">
            <a:extLst>
              <a:ext uri="{FF2B5EF4-FFF2-40B4-BE49-F238E27FC236}">
                <a16:creationId xmlns:a16="http://schemas.microsoft.com/office/drawing/2014/main" id="{DB449A51-2209-C391-307F-09703ACC42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533400"/>
            <a:ext cx="3481348" cy="2320898"/>
          </a:xfrm>
          <a:prstGeom prst="rect">
            <a:avLst/>
          </a:prstGeom>
        </p:spPr>
      </p:pic>
    </p:spTree>
    <p:extLst>
      <p:ext uri="{BB962C8B-B14F-4D97-AF65-F5344CB8AC3E}">
        <p14:creationId xmlns:p14="http://schemas.microsoft.com/office/powerpoint/2010/main" val="3149147109"/>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hank You Page White">
    <p:spTree>
      <p:nvGrpSpPr>
        <p:cNvPr id="1" name=""/>
        <p:cNvGrpSpPr/>
        <p:nvPr/>
      </p:nvGrpSpPr>
      <p:grpSpPr>
        <a:xfrm>
          <a:off x="0" y="0"/>
          <a:ext cx="0" cy="0"/>
          <a:chOff x="0" y="0"/>
          <a:chExt cx="0" cy="0"/>
        </a:xfrm>
      </p:grpSpPr>
      <p:pic>
        <p:nvPicPr>
          <p:cNvPr id="2" name="Picture 1" descr="A black and white logo&#10;&#10;Description automatically generated">
            <a:extLst>
              <a:ext uri="{FF2B5EF4-FFF2-40B4-BE49-F238E27FC236}">
                <a16:creationId xmlns:a16="http://schemas.microsoft.com/office/drawing/2014/main" id="{A48A1B16-DC6B-6118-7E96-6AAC0A37DD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440" y="1263882"/>
            <a:ext cx="1914658" cy="461288"/>
          </a:xfrm>
          <a:prstGeom prst="rect">
            <a:avLst/>
          </a:prstGeom>
        </p:spPr>
      </p:pic>
      <p:pic>
        <p:nvPicPr>
          <p:cNvPr id="4" name="Picture 3">
            <a:extLst>
              <a:ext uri="{FF2B5EF4-FFF2-40B4-BE49-F238E27FC236}">
                <a16:creationId xmlns:a16="http://schemas.microsoft.com/office/drawing/2014/main" id="{14CFC822-40D6-373D-5A04-1254D1DEB3F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6" name="Picture 5">
            <a:extLst>
              <a:ext uri="{FF2B5EF4-FFF2-40B4-BE49-F238E27FC236}">
                <a16:creationId xmlns:a16="http://schemas.microsoft.com/office/drawing/2014/main" id="{F664CF02-3BFB-225B-D12C-40326268F80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3300" y="533333"/>
            <a:ext cx="3429100" cy="2286067"/>
          </a:xfrm>
          <a:prstGeom prst="rect">
            <a:avLst/>
          </a:prstGeom>
        </p:spPr>
      </p:pic>
      <p:sp>
        <p:nvSpPr>
          <p:cNvPr id="3" name="Text Placeholder 9">
            <a:extLst>
              <a:ext uri="{FF2B5EF4-FFF2-40B4-BE49-F238E27FC236}">
                <a16:creationId xmlns:a16="http://schemas.microsoft.com/office/drawing/2014/main" id="{0D94C912-AE25-CBBE-A57E-0E4A410617EE}"/>
              </a:ext>
            </a:extLst>
          </p:cNvPr>
          <p:cNvSpPr>
            <a:spLocks noGrp="1"/>
          </p:cNvSpPr>
          <p:nvPr>
            <p:ph type="body" sz="quarter" idx="10" hasCustomPrompt="1"/>
          </p:nvPr>
        </p:nvSpPr>
        <p:spPr>
          <a:xfrm>
            <a:off x="640411" y="2248395"/>
            <a:ext cx="6850252" cy="2706946"/>
          </a:xfrm>
          <a:prstGeom prst="rect">
            <a:avLst/>
          </a:prstGeom>
        </p:spPr>
        <p:txBody>
          <a:bodyPr anchor="t"/>
          <a:lstStyle>
            <a:lvl1pPr marL="0" indent="0">
              <a:lnSpc>
                <a:spcPct val="70000"/>
              </a:lnSpc>
              <a:buNone/>
              <a:defRPr sz="12500">
                <a:solidFill>
                  <a:schemeClr val="tx1"/>
                </a:solidFill>
                <a:latin typeface="BrownStd" panose="00010500010101010101" pitchFamily="50" charset="0"/>
              </a:defRPr>
            </a:lvl1pPr>
          </a:lstStyle>
          <a:p>
            <a:pPr lvl="0"/>
            <a:r>
              <a:rPr lang="en-US" dirty="0"/>
              <a:t>Thank </a:t>
            </a:r>
            <a:br>
              <a:rPr lang="en-US" dirty="0"/>
            </a:br>
            <a:r>
              <a:rPr lang="en-US" dirty="0"/>
              <a:t>You</a:t>
            </a:r>
          </a:p>
        </p:txBody>
      </p:sp>
      <p:sp>
        <p:nvSpPr>
          <p:cNvPr id="5" name="Text Placeholder 15">
            <a:extLst>
              <a:ext uri="{FF2B5EF4-FFF2-40B4-BE49-F238E27FC236}">
                <a16:creationId xmlns:a16="http://schemas.microsoft.com/office/drawing/2014/main" id="{09124FC7-EB9A-8310-3C0D-1E07280A8009}"/>
              </a:ext>
            </a:extLst>
          </p:cNvPr>
          <p:cNvSpPr>
            <a:spLocks noGrp="1"/>
          </p:cNvSpPr>
          <p:nvPr>
            <p:ph type="body" sz="quarter" idx="11" hasCustomPrompt="1"/>
          </p:nvPr>
        </p:nvSpPr>
        <p:spPr>
          <a:xfrm>
            <a:off x="640411" y="4956158"/>
            <a:ext cx="5255847" cy="416770"/>
          </a:xfrm>
          <a:prstGeom prst="rect">
            <a:avLst/>
          </a:prstGeom>
        </p:spPr>
        <p:txBody>
          <a:bodyPr/>
          <a:lstStyle>
            <a:lvl1pPr marL="0" indent="0">
              <a:buNone/>
              <a:defRPr sz="1800" b="0" i="0">
                <a:solidFill>
                  <a:schemeClr val="bg1">
                    <a:lumMod val="65000"/>
                  </a:schemeClr>
                </a:solidFill>
                <a:latin typeface="BrownStd" pitchFamily="2" charset="77"/>
              </a:defRPr>
            </a:lvl1pPr>
          </a:lstStyle>
          <a:p>
            <a:pPr lvl="0"/>
            <a:r>
              <a:rPr lang="en-US" dirty="0"/>
              <a:t>LIFT.COMCAST.COM</a:t>
            </a:r>
          </a:p>
        </p:txBody>
      </p:sp>
    </p:spTree>
    <p:extLst>
      <p:ext uri="{BB962C8B-B14F-4D97-AF65-F5344CB8AC3E}">
        <p14:creationId xmlns:p14="http://schemas.microsoft.com/office/powerpoint/2010/main" val="2043197802"/>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hank You Color Gradient">
    <p:bg>
      <p:bgPr>
        <a:gradFill>
          <a:gsLst>
            <a:gs pos="4000">
              <a:schemeClr val="accent4"/>
            </a:gs>
            <a:gs pos="22000">
              <a:schemeClr val="accent5"/>
            </a:gs>
            <a:gs pos="40000">
              <a:schemeClr val="accent6"/>
            </a:gs>
            <a:gs pos="79000">
              <a:schemeClr val="accent2"/>
            </a:gs>
            <a:gs pos="65000">
              <a:schemeClr val="accent1"/>
            </a:gs>
            <a:gs pos="95000">
              <a:schemeClr val="accent3"/>
            </a:gs>
          </a:gsLst>
          <a:lin ang="1800000" scaled="0"/>
        </a:gradFill>
        <a:effectLst/>
      </p:bgPr>
    </p:bg>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083F5B9F-4E39-55DE-8E4D-691637CF68F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b="0" i="0" dirty="0">
                <a:solidFill>
                  <a:srgbClr val="F8F8F8">
                    <a:alpha val="50000"/>
                  </a:srgbClr>
                </a:solidFill>
                <a:latin typeface="BrownStd" pitchFamily="2" charset="77"/>
              </a:rPr>
              <a:t>Page </a:t>
            </a:r>
            <a:fld id="{97C167BF-1C66-44E2-9F63-6F52662240B2}" type="slidenum">
              <a:rPr lang="en-US" sz="1000" b="0" i="0" smtClean="0">
                <a:solidFill>
                  <a:srgbClr val="F8F8F8">
                    <a:alpha val="50000"/>
                  </a:srgbClr>
                </a:solidFill>
                <a:latin typeface="BrownStd" pitchFamily="2" charset="77"/>
              </a:rPr>
              <a:pPr algn="l"/>
              <a:t>‹#›</a:t>
            </a:fld>
            <a:endParaRPr lang="en-US" sz="1000" b="0" i="0" dirty="0">
              <a:solidFill>
                <a:srgbClr val="F8F8F8">
                  <a:alpha val="50000"/>
                </a:srgbClr>
              </a:solidFill>
              <a:latin typeface="BrownStd" pitchFamily="2" charset="77"/>
            </a:endParaRPr>
          </a:p>
        </p:txBody>
      </p:sp>
      <p:sp>
        <p:nvSpPr>
          <p:cNvPr id="32" name="TextBox 31">
            <a:extLst>
              <a:ext uri="{FF2B5EF4-FFF2-40B4-BE49-F238E27FC236}">
                <a16:creationId xmlns:a16="http://schemas.microsoft.com/office/drawing/2014/main" id="{5570F6EF-C89B-A040-49DD-B53C076961DA}"/>
              </a:ext>
            </a:extLst>
          </p:cNvPr>
          <p:cNvSpPr txBox="1"/>
          <p:nvPr userDrawn="1"/>
        </p:nvSpPr>
        <p:spPr>
          <a:xfrm>
            <a:off x="9139747" y="6536732"/>
            <a:ext cx="2049162" cy="246221"/>
          </a:xfrm>
          <a:prstGeom prst="rect">
            <a:avLst/>
          </a:prstGeom>
          <a:noFill/>
        </p:spPr>
        <p:txBody>
          <a:bodyPr wrap="square" rtlCol="0">
            <a:spAutoFit/>
          </a:bodyPr>
          <a:lstStyle/>
          <a:p>
            <a:pPr algn="r"/>
            <a:r>
              <a:rPr lang="en-US" sz="1000" b="0" i="0" dirty="0">
                <a:solidFill>
                  <a:srgbClr val="F8F8F8">
                    <a:alpha val="50000"/>
                  </a:srgbClr>
                </a:solidFill>
                <a:latin typeface="BrownStd" pitchFamily="2" charset="77"/>
              </a:rPr>
              <a:t>Proprietary &amp; Confidential</a:t>
            </a:r>
          </a:p>
        </p:txBody>
      </p:sp>
      <p:sp>
        <p:nvSpPr>
          <p:cNvPr id="6" name="Text Placeholder 9">
            <a:extLst>
              <a:ext uri="{FF2B5EF4-FFF2-40B4-BE49-F238E27FC236}">
                <a16:creationId xmlns:a16="http://schemas.microsoft.com/office/drawing/2014/main" id="{67727E6F-D74F-A38B-65D4-1968199EA3C5}"/>
              </a:ext>
            </a:extLst>
          </p:cNvPr>
          <p:cNvSpPr>
            <a:spLocks noGrp="1"/>
          </p:cNvSpPr>
          <p:nvPr>
            <p:ph type="body" sz="quarter" idx="10" hasCustomPrompt="1"/>
          </p:nvPr>
        </p:nvSpPr>
        <p:spPr>
          <a:xfrm>
            <a:off x="640411" y="2248395"/>
            <a:ext cx="6850252" cy="2706946"/>
          </a:xfrm>
          <a:prstGeom prst="rect">
            <a:avLst/>
          </a:prstGeom>
        </p:spPr>
        <p:txBody>
          <a:bodyPr anchor="t"/>
          <a:lstStyle>
            <a:lvl1pPr marL="0" indent="0">
              <a:lnSpc>
                <a:spcPct val="70000"/>
              </a:lnSpc>
              <a:buNone/>
              <a:defRPr sz="12500">
                <a:solidFill>
                  <a:srgbClr val="F8F8F8"/>
                </a:solidFill>
                <a:latin typeface="BrownStd" panose="00010500010101010101" pitchFamily="50" charset="0"/>
              </a:defRPr>
            </a:lvl1pPr>
          </a:lstStyle>
          <a:p>
            <a:pPr lvl="0"/>
            <a:r>
              <a:rPr lang="en-US" dirty="0"/>
              <a:t>Thank </a:t>
            </a:r>
            <a:br>
              <a:rPr lang="en-US" dirty="0"/>
            </a:br>
            <a:r>
              <a:rPr lang="en-US" dirty="0"/>
              <a:t>You</a:t>
            </a:r>
          </a:p>
        </p:txBody>
      </p:sp>
      <p:sp>
        <p:nvSpPr>
          <p:cNvPr id="7" name="Text Placeholder 15">
            <a:extLst>
              <a:ext uri="{FF2B5EF4-FFF2-40B4-BE49-F238E27FC236}">
                <a16:creationId xmlns:a16="http://schemas.microsoft.com/office/drawing/2014/main" id="{2F94E80E-DBCA-9158-28D5-84F9DAC5CA0F}"/>
              </a:ext>
            </a:extLst>
          </p:cNvPr>
          <p:cNvSpPr>
            <a:spLocks noGrp="1"/>
          </p:cNvSpPr>
          <p:nvPr>
            <p:ph type="body" sz="quarter" idx="11" hasCustomPrompt="1"/>
          </p:nvPr>
        </p:nvSpPr>
        <p:spPr>
          <a:xfrm>
            <a:off x="640411" y="4956158"/>
            <a:ext cx="5255847" cy="416770"/>
          </a:xfrm>
          <a:prstGeom prst="rect">
            <a:avLst/>
          </a:prstGeom>
        </p:spPr>
        <p:txBody>
          <a:bodyPr/>
          <a:lstStyle>
            <a:lvl1pPr marL="0" indent="0">
              <a:buNone/>
              <a:defRPr sz="1800" b="0" i="0">
                <a:solidFill>
                  <a:srgbClr val="D3D2D2"/>
                </a:solidFill>
                <a:latin typeface="BrownStd" pitchFamily="2" charset="77"/>
              </a:defRPr>
            </a:lvl1pPr>
          </a:lstStyle>
          <a:p>
            <a:pPr lvl="0"/>
            <a:r>
              <a:rPr lang="en-US" dirty="0"/>
              <a:t>LIFT.COMCAST.COM</a:t>
            </a:r>
          </a:p>
        </p:txBody>
      </p:sp>
      <p:pic>
        <p:nvPicPr>
          <p:cNvPr id="8" name="Picture 7" descr="A black background with white text&#10;&#10;Description automatically generated">
            <a:extLst>
              <a:ext uri="{FF2B5EF4-FFF2-40B4-BE49-F238E27FC236}">
                <a16:creationId xmlns:a16="http://schemas.microsoft.com/office/drawing/2014/main" id="{1D2E9CC1-D136-6E9A-9B0B-EED78E035E4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533400"/>
            <a:ext cx="3481348" cy="2320898"/>
          </a:xfrm>
          <a:prstGeom prst="rect">
            <a:avLst/>
          </a:prstGeom>
        </p:spPr>
      </p:pic>
    </p:spTree>
    <p:extLst>
      <p:ext uri="{BB962C8B-B14F-4D97-AF65-F5344CB8AC3E}">
        <p14:creationId xmlns:p14="http://schemas.microsoft.com/office/powerpoint/2010/main" val="536415401"/>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hank You Centered - Dark Phot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4E3DDC-3837-76FF-5CC0-799738914B7D}"/>
              </a:ext>
            </a:extLst>
          </p:cNvPr>
          <p:cNvPicPr>
            <a:picLocks noChangeAspect="1"/>
          </p:cNvPicPr>
          <p:nvPr userDrawn="1"/>
        </p:nvPicPr>
        <p:blipFill>
          <a:blip r:embed="rId2">
            <a:extLst>
              <a:ext uri="{28A0092B-C50C-407E-A947-70E740481C1C}">
                <a14:useLocalDpi xmlns:a14="http://schemas.microsoft.com/office/drawing/2010/main" val="0"/>
              </a:ext>
            </a:extLst>
          </a:blip>
          <a:srcRect t="7812" b="7812"/>
          <a:stretch/>
        </p:blipFill>
        <p:spPr>
          <a:xfrm flipH="1">
            <a:off x="-95573" y="-53760"/>
            <a:ext cx="12383146" cy="6965520"/>
          </a:xfrm>
          <a:prstGeom prst="rect">
            <a:avLst/>
          </a:prstGeom>
        </p:spPr>
      </p:pic>
      <p:sp>
        <p:nvSpPr>
          <p:cNvPr id="2" name="Text Placeholder 9">
            <a:extLst>
              <a:ext uri="{FF2B5EF4-FFF2-40B4-BE49-F238E27FC236}">
                <a16:creationId xmlns:a16="http://schemas.microsoft.com/office/drawing/2014/main" id="{9724815F-5C2D-3E3A-5965-9D725E463931}"/>
              </a:ext>
            </a:extLst>
          </p:cNvPr>
          <p:cNvSpPr>
            <a:spLocks noGrp="1"/>
          </p:cNvSpPr>
          <p:nvPr>
            <p:ph type="body" sz="quarter" idx="10" hasCustomPrompt="1"/>
          </p:nvPr>
        </p:nvSpPr>
        <p:spPr>
          <a:xfrm>
            <a:off x="640411" y="2804120"/>
            <a:ext cx="10941989" cy="1716346"/>
          </a:xfrm>
          <a:prstGeom prst="rect">
            <a:avLst/>
          </a:prstGeom>
        </p:spPr>
        <p:txBody>
          <a:bodyPr anchor="t"/>
          <a:lstStyle>
            <a:lvl1pPr marL="0" indent="0" algn="ctr">
              <a:buNone/>
              <a:defRPr sz="12500">
                <a:solidFill>
                  <a:srgbClr val="F8F8F8"/>
                </a:solidFill>
                <a:latin typeface="BrownStd" panose="00010500010101010101" pitchFamily="50" charset="0"/>
              </a:defRPr>
            </a:lvl1pPr>
          </a:lstStyle>
          <a:p>
            <a:pPr lvl="0"/>
            <a:r>
              <a:rPr lang="en-US" dirty="0"/>
              <a:t>Thank You</a:t>
            </a:r>
          </a:p>
        </p:txBody>
      </p:sp>
      <p:sp>
        <p:nvSpPr>
          <p:cNvPr id="4" name="Text Placeholder 15">
            <a:extLst>
              <a:ext uri="{FF2B5EF4-FFF2-40B4-BE49-F238E27FC236}">
                <a16:creationId xmlns:a16="http://schemas.microsoft.com/office/drawing/2014/main" id="{ADD148BA-57D1-48BD-8379-6B3C2013F516}"/>
              </a:ext>
            </a:extLst>
          </p:cNvPr>
          <p:cNvSpPr>
            <a:spLocks noGrp="1"/>
          </p:cNvSpPr>
          <p:nvPr>
            <p:ph type="body" sz="quarter" idx="11" hasCustomPrompt="1"/>
          </p:nvPr>
        </p:nvSpPr>
        <p:spPr>
          <a:xfrm>
            <a:off x="3352800" y="4561934"/>
            <a:ext cx="5486400" cy="416770"/>
          </a:xfrm>
          <a:prstGeom prst="rect">
            <a:avLst/>
          </a:prstGeom>
        </p:spPr>
        <p:txBody>
          <a:bodyPr/>
          <a:lstStyle>
            <a:lvl1pPr marL="0" indent="0" algn="ctr">
              <a:buNone/>
              <a:defRPr sz="1800" b="1" i="0">
                <a:solidFill>
                  <a:schemeClr val="bg1"/>
                </a:solidFill>
                <a:latin typeface="BrownStd" pitchFamily="2" charset="77"/>
              </a:defRPr>
            </a:lvl1pPr>
          </a:lstStyle>
          <a:p>
            <a:pPr lvl="0"/>
            <a:r>
              <a:rPr lang="en-US" dirty="0"/>
              <a:t>LIFT.COMCAST.COM</a:t>
            </a:r>
          </a:p>
        </p:txBody>
      </p:sp>
      <p:pic>
        <p:nvPicPr>
          <p:cNvPr id="7" name="Picture 6" descr="A black background with white text&#10;&#10;Description automatically generated">
            <a:extLst>
              <a:ext uri="{FF2B5EF4-FFF2-40B4-BE49-F238E27FC236}">
                <a16:creationId xmlns:a16="http://schemas.microsoft.com/office/drawing/2014/main" id="{99674AE9-2D03-D790-F57D-139104A178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61402" y="762000"/>
            <a:ext cx="4669195" cy="3112796"/>
          </a:xfrm>
          <a:prstGeom prst="rect">
            <a:avLst/>
          </a:prstGeom>
        </p:spPr>
      </p:pic>
    </p:spTree>
    <p:extLst>
      <p:ext uri="{BB962C8B-B14F-4D97-AF65-F5344CB8AC3E}">
        <p14:creationId xmlns:p14="http://schemas.microsoft.com/office/powerpoint/2010/main" val="466996923"/>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hank You Centered - White">
    <p:spTree>
      <p:nvGrpSpPr>
        <p:cNvPr id="1" name=""/>
        <p:cNvGrpSpPr/>
        <p:nvPr/>
      </p:nvGrpSpPr>
      <p:grpSpPr>
        <a:xfrm>
          <a:off x="0" y="0"/>
          <a:ext cx="0" cy="0"/>
          <a:chOff x="0" y="0"/>
          <a:chExt cx="0" cy="0"/>
        </a:xfrm>
      </p:grpSpPr>
      <p:pic>
        <p:nvPicPr>
          <p:cNvPr id="2" name="Picture 1" descr="A black and white logo&#10;&#10;Description automatically generated">
            <a:extLst>
              <a:ext uri="{FF2B5EF4-FFF2-40B4-BE49-F238E27FC236}">
                <a16:creationId xmlns:a16="http://schemas.microsoft.com/office/drawing/2014/main" id="{A48A1B16-DC6B-6118-7E96-6AAC0A37DD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440" y="1263882"/>
            <a:ext cx="1914658" cy="461288"/>
          </a:xfrm>
          <a:prstGeom prst="rect">
            <a:avLst/>
          </a:prstGeom>
        </p:spPr>
      </p:pic>
      <p:pic>
        <p:nvPicPr>
          <p:cNvPr id="4" name="Picture 3">
            <a:extLst>
              <a:ext uri="{FF2B5EF4-FFF2-40B4-BE49-F238E27FC236}">
                <a16:creationId xmlns:a16="http://schemas.microsoft.com/office/drawing/2014/main" id="{14CFC822-40D6-373D-5A04-1254D1DEB3F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6" name="Picture 5">
            <a:extLst>
              <a:ext uri="{FF2B5EF4-FFF2-40B4-BE49-F238E27FC236}">
                <a16:creationId xmlns:a16="http://schemas.microsoft.com/office/drawing/2014/main" id="{F664CF02-3BFB-225B-D12C-40326268F80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61402" y="873726"/>
            <a:ext cx="4669194" cy="2860074"/>
          </a:xfrm>
          <a:prstGeom prst="rect">
            <a:avLst/>
          </a:prstGeom>
        </p:spPr>
      </p:pic>
      <p:sp>
        <p:nvSpPr>
          <p:cNvPr id="3" name="Text Placeholder 9">
            <a:extLst>
              <a:ext uri="{FF2B5EF4-FFF2-40B4-BE49-F238E27FC236}">
                <a16:creationId xmlns:a16="http://schemas.microsoft.com/office/drawing/2014/main" id="{505E9FAC-E52B-6648-CA50-14ADE58F3153}"/>
              </a:ext>
            </a:extLst>
          </p:cNvPr>
          <p:cNvSpPr>
            <a:spLocks noGrp="1"/>
          </p:cNvSpPr>
          <p:nvPr>
            <p:ph type="body" sz="quarter" idx="10" hasCustomPrompt="1"/>
          </p:nvPr>
        </p:nvSpPr>
        <p:spPr>
          <a:xfrm>
            <a:off x="640411" y="2804120"/>
            <a:ext cx="10941989" cy="1716346"/>
          </a:xfrm>
          <a:prstGeom prst="rect">
            <a:avLst/>
          </a:prstGeom>
        </p:spPr>
        <p:txBody>
          <a:bodyPr anchor="t"/>
          <a:lstStyle>
            <a:lvl1pPr marL="0" indent="0" algn="ctr">
              <a:buNone/>
              <a:defRPr sz="12500">
                <a:solidFill>
                  <a:schemeClr val="tx1"/>
                </a:solidFill>
                <a:latin typeface="BrownStd" panose="00010500010101010101" pitchFamily="50" charset="0"/>
              </a:defRPr>
            </a:lvl1pPr>
          </a:lstStyle>
          <a:p>
            <a:pPr lvl="0"/>
            <a:r>
              <a:rPr lang="en-US" dirty="0"/>
              <a:t>Thank You</a:t>
            </a:r>
          </a:p>
        </p:txBody>
      </p:sp>
      <p:sp>
        <p:nvSpPr>
          <p:cNvPr id="5" name="Text Placeholder 15">
            <a:extLst>
              <a:ext uri="{FF2B5EF4-FFF2-40B4-BE49-F238E27FC236}">
                <a16:creationId xmlns:a16="http://schemas.microsoft.com/office/drawing/2014/main" id="{36FC20D4-AD3F-8967-D340-A8C48FA91C7F}"/>
              </a:ext>
            </a:extLst>
          </p:cNvPr>
          <p:cNvSpPr>
            <a:spLocks noGrp="1"/>
          </p:cNvSpPr>
          <p:nvPr>
            <p:ph type="body" sz="quarter" idx="11" hasCustomPrompt="1"/>
          </p:nvPr>
        </p:nvSpPr>
        <p:spPr>
          <a:xfrm>
            <a:off x="3352800" y="4561934"/>
            <a:ext cx="5486400" cy="416770"/>
          </a:xfrm>
          <a:prstGeom prst="rect">
            <a:avLst/>
          </a:prstGeom>
        </p:spPr>
        <p:txBody>
          <a:bodyPr/>
          <a:lstStyle>
            <a:lvl1pPr marL="0" indent="0" algn="ctr">
              <a:buNone/>
              <a:defRPr sz="1800" b="1" i="0">
                <a:solidFill>
                  <a:schemeClr val="tx1"/>
                </a:solidFill>
                <a:latin typeface="BrownStd" pitchFamily="2" charset="77"/>
              </a:defRPr>
            </a:lvl1pPr>
          </a:lstStyle>
          <a:p>
            <a:pPr lvl="0"/>
            <a:r>
              <a:rPr lang="en-US" dirty="0"/>
              <a:t>LIFT.COMCAST.COM</a:t>
            </a:r>
          </a:p>
        </p:txBody>
      </p:sp>
    </p:spTree>
    <p:extLst>
      <p:ext uri="{BB962C8B-B14F-4D97-AF65-F5344CB8AC3E}">
        <p14:creationId xmlns:p14="http://schemas.microsoft.com/office/powerpoint/2010/main" val="2703524050"/>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hank You Centered - Color Gradient">
    <p:bg>
      <p:bgPr>
        <a:gradFill>
          <a:gsLst>
            <a:gs pos="4000">
              <a:schemeClr val="accent4"/>
            </a:gs>
            <a:gs pos="22000">
              <a:schemeClr val="accent5"/>
            </a:gs>
            <a:gs pos="40000">
              <a:schemeClr val="accent6"/>
            </a:gs>
            <a:gs pos="79000">
              <a:schemeClr val="accent2"/>
            </a:gs>
            <a:gs pos="65000">
              <a:schemeClr val="accent1"/>
            </a:gs>
            <a:gs pos="95000">
              <a:schemeClr val="accent3"/>
            </a:gs>
          </a:gsLst>
          <a:lin ang="1800000" scaled="0"/>
        </a:gradFill>
        <a:effectLst/>
      </p:bgPr>
    </p:bg>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083F5B9F-4E39-55DE-8E4D-691637CF68F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b="0" i="0" dirty="0">
                <a:solidFill>
                  <a:srgbClr val="F8F8F8">
                    <a:alpha val="50000"/>
                  </a:srgbClr>
                </a:solidFill>
                <a:latin typeface="BrownStd" pitchFamily="2" charset="77"/>
              </a:rPr>
              <a:t>Page </a:t>
            </a:r>
            <a:fld id="{97C167BF-1C66-44E2-9F63-6F52662240B2}" type="slidenum">
              <a:rPr lang="en-US" sz="1000" b="0" i="0" smtClean="0">
                <a:solidFill>
                  <a:srgbClr val="F8F8F8">
                    <a:alpha val="50000"/>
                  </a:srgbClr>
                </a:solidFill>
                <a:latin typeface="BrownStd" pitchFamily="2" charset="77"/>
              </a:rPr>
              <a:pPr algn="l"/>
              <a:t>‹#›</a:t>
            </a:fld>
            <a:endParaRPr lang="en-US" sz="1000" b="0" i="0" dirty="0">
              <a:solidFill>
                <a:srgbClr val="F8F8F8">
                  <a:alpha val="50000"/>
                </a:srgbClr>
              </a:solidFill>
              <a:latin typeface="BrownStd" pitchFamily="2" charset="77"/>
            </a:endParaRPr>
          </a:p>
        </p:txBody>
      </p:sp>
      <p:sp>
        <p:nvSpPr>
          <p:cNvPr id="32" name="TextBox 31">
            <a:extLst>
              <a:ext uri="{FF2B5EF4-FFF2-40B4-BE49-F238E27FC236}">
                <a16:creationId xmlns:a16="http://schemas.microsoft.com/office/drawing/2014/main" id="{5570F6EF-C89B-A040-49DD-B53C076961DA}"/>
              </a:ext>
            </a:extLst>
          </p:cNvPr>
          <p:cNvSpPr txBox="1"/>
          <p:nvPr userDrawn="1"/>
        </p:nvSpPr>
        <p:spPr>
          <a:xfrm>
            <a:off x="9139747" y="6536732"/>
            <a:ext cx="2049162" cy="246221"/>
          </a:xfrm>
          <a:prstGeom prst="rect">
            <a:avLst/>
          </a:prstGeom>
          <a:noFill/>
        </p:spPr>
        <p:txBody>
          <a:bodyPr wrap="square" rtlCol="0">
            <a:spAutoFit/>
          </a:bodyPr>
          <a:lstStyle/>
          <a:p>
            <a:pPr algn="r"/>
            <a:r>
              <a:rPr lang="en-US" sz="1000" b="0" i="0" dirty="0">
                <a:solidFill>
                  <a:srgbClr val="F8F8F8">
                    <a:alpha val="50000"/>
                  </a:srgbClr>
                </a:solidFill>
                <a:latin typeface="BrownStd" pitchFamily="2" charset="77"/>
              </a:rPr>
              <a:t>Proprietary &amp; Confidential</a:t>
            </a:r>
          </a:p>
        </p:txBody>
      </p:sp>
      <p:sp>
        <p:nvSpPr>
          <p:cNvPr id="6" name="Text Placeholder 9">
            <a:extLst>
              <a:ext uri="{FF2B5EF4-FFF2-40B4-BE49-F238E27FC236}">
                <a16:creationId xmlns:a16="http://schemas.microsoft.com/office/drawing/2014/main" id="{130EE223-A081-0FCE-BEA2-E00F4D1D77EB}"/>
              </a:ext>
            </a:extLst>
          </p:cNvPr>
          <p:cNvSpPr>
            <a:spLocks noGrp="1"/>
          </p:cNvSpPr>
          <p:nvPr>
            <p:ph type="body" sz="quarter" idx="10" hasCustomPrompt="1"/>
          </p:nvPr>
        </p:nvSpPr>
        <p:spPr>
          <a:xfrm>
            <a:off x="640411" y="2804120"/>
            <a:ext cx="10941989" cy="1716346"/>
          </a:xfrm>
          <a:prstGeom prst="rect">
            <a:avLst/>
          </a:prstGeom>
        </p:spPr>
        <p:txBody>
          <a:bodyPr anchor="t"/>
          <a:lstStyle>
            <a:lvl1pPr marL="0" indent="0" algn="ctr">
              <a:buNone/>
              <a:defRPr sz="12500">
                <a:solidFill>
                  <a:srgbClr val="F8F8F8"/>
                </a:solidFill>
                <a:latin typeface="BrownStd" panose="00010500010101010101" pitchFamily="50" charset="0"/>
              </a:defRPr>
            </a:lvl1pPr>
          </a:lstStyle>
          <a:p>
            <a:pPr lvl="0"/>
            <a:r>
              <a:rPr lang="en-US" dirty="0"/>
              <a:t>Thank You</a:t>
            </a:r>
          </a:p>
        </p:txBody>
      </p:sp>
      <p:sp>
        <p:nvSpPr>
          <p:cNvPr id="7" name="Text Placeholder 15">
            <a:extLst>
              <a:ext uri="{FF2B5EF4-FFF2-40B4-BE49-F238E27FC236}">
                <a16:creationId xmlns:a16="http://schemas.microsoft.com/office/drawing/2014/main" id="{1000584C-3FA8-DF4E-A362-ED3227AB9857}"/>
              </a:ext>
            </a:extLst>
          </p:cNvPr>
          <p:cNvSpPr>
            <a:spLocks noGrp="1"/>
          </p:cNvSpPr>
          <p:nvPr>
            <p:ph type="body" sz="quarter" idx="11" hasCustomPrompt="1"/>
          </p:nvPr>
        </p:nvSpPr>
        <p:spPr>
          <a:xfrm>
            <a:off x="3352800" y="4561934"/>
            <a:ext cx="5486400" cy="416770"/>
          </a:xfrm>
          <a:prstGeom prst="rect">
            <a:avLst/>
          </a:prstGeom>
        </p:spPr>
        <p:txBody>
          <a:bodyPr/>
          <a:lstStyle>
            <a:lvl1pPr marL="0" indent="0" algn="ctr">
              <a:buNone/>
              <a:defRPr sz="1800" b="1" i="0">
                <a:solidFill>
                  <a:schemeClr val="tx1">
                    <a:lumMod val="95000"/>
                  </a:schemeClr>
                </a:solidFill>
                <a:latin typeface="BrownStd" pitchFamily="2" charset="77"/>
              </a:defRPr>
            </a:lvl1pPr>
          </a:lstStyle>
          <a:p>
            <a:pPr lvl="0"/>
            <a:r>
              <a:rPr lang="en-US" dirty="0"/>
              <a:t>LIFT.COMCAST.COM</a:t>
            </a:r>
          </a:p>
        </p:txBody>
      </p:sp>
      <p:pic>
        <p:nvPicPr>
          <p:cNvPr id="8" name="Picture 7" descr="A black background with white text&#10;&#10;Description automatically generated">
            <a:extLst>
              <a:ext uri="{FF2B5EF4-FFF2-40B4-BE49-F238E27FC236}">
                <a16:creationId xmlns:a16="http://schemas.microsoft.com/office/drawing/2014/main" id="{5FEE274F-E61C-4453-984F-FB72C7BE2D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61402" y="762000"/>
            <a:ext cx="4669195" cy="3112796"/>
          </a:xfrm>
          <a:prstGeom prst="rect">
            <a:avLst/>
          </a:prstGeom>
        </p:spPr>
      </p:pic>
    </p:spTree>
    <p:extLst>
      <p:ext uri="{BB962C8B-B14F-4D97-AF65-F5344CB8AC3E}">
        <p14:creationId xmlns:p14="http://schemas.microsoft.com/office/powerpoint/2010/main" val="3864347701"/>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2 - Color Gradient">
    <p:bg>
      <p:bgPr>
        <a:gradFill>
          <a:gsLst>
            <a:gs pos="4000">
              <a:schemeClr val="accent1">
                <a:lumMod val="50000"/>
              </a:schemeClr>
            </a:gs>
            <a:gs pos="65000">
              <a:schemeClr val="accent1"/>
            </a:gs>
          </a:gsLst>
          <a:lin ang="1800000" scaled="0"/>
        </a:gradFill>
        <a:effectLst/>
      </p:bgPr>
    </p:bg>
    <p:spTree>
      <p:nvGrpSpPr>
        <p:cNvPr id="1" name=""/>
        <p:cNvGrpSpPr/>
        <p:nvPr/>
      </p:nvGrpSpPr>
      <p:grpSpPr>
        <a:xfrm>
          <a:off x="0" y="0"/>
          <a:ext cx="0" cy="0"/>
          <a:chOff x="0" y="0"/>
          <a:chExt cx="0" cy="0"/>
        </a:xfrm>
      </p:grpSpPr>
      <p:pic>
        <p:nvPicPr>
          <p:cNvPr id="4" name="Picture 3" descr="A group of people sitting in chairs&#10;&#10;Description automatically generated">
            <a:extLst>
              <a:ext uri="{FF2B5EF4-FFF2-40B4-BE49-F238E27FC236}">
                <a16:creationId xmlns:a16="http://schemas.microsoft.com/office/drawing/2014/main" id="{2847F23E-845C-3B7E-2839-B5D42FB69BCB}"/>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b="15626"/>
          <a:stretch/>
        </p:blipFill>
        <p:spPr>
          <a:xfrm>
            <a:off x="0" y="14377"/>
            <a:ext cx="12192000" cy="6858000"/>
          </a:xfrm>
          <a:prstGeom prst="rect">
            <a:avLst/>
          </a:prstGeom>
        </p:spPr>
      </p:pic>
      <p:sp>
        <p:nvSpPr>
          <p:cNvPr id="2" name="Text Placeholder 9">
            <a:extLst>
              <a:ext uri="{FF2B5EF4-FFF2-40B4-BE49-F238E27FC236}">
                <a16:creationId xmlns:a16="http://schemas.microsoft.com/office/drawing/2014/main" id="{E1BAF65A-E880-4485-95E8-71C0D064B52A}"/>
              </a:ext>
            </a:extLst>
          </p:cNvPr>
          <p:cNvSpPr>
            <a:spLocks noGrp="1"/>
          </p:cNvSpPr>
          <p:nvPr>
            <p:ph type="body" sz="quarter" idx="10" hasCustomPrompt="1"/>
          </p:nvPr>
        </p:nvSpPr>
        <p:spPr>
          <a:xfrm>
            <a:off x="2484930" y="2550064"/>
            <a:ext cx="7192469" cy="1739900"/>
          </a:xfrm>
          <a:prstGeom prst="rect">
            <a:avLst/>
          </a:prstGeom>
        </p:spPr>
        <p:txBody>
          <a:bodyPr anchor="t"/>
          <a:lstStyle>
            <a:lvl1pPr marL="0" indent="0" algn="ctr">
              <a:buNone/>
              <a:defRPr sz="6000">
                <a:ln>
                  <a:noFill/>
                </a:ln>
                <a:solidFill>
                  <a:schemeClr val="tx1"/>
                </a:solidFill>
                <a:latin typeface="BrownStd" panose="00010500010101010101" pitchFamily="50" charset="0"/>
              </a:defRPr>
            </a:lvl1pPr>
          </a:lstStyle>
          <a:p>
            <a:pPr lvl="0"/>
            <a:r>
              <a:rPr lang="en-US" dirty="0"/>
              <a:t>Presentation title in two lines</a:t>
            </a:r>
          </a:p>
        </p:txBody>
      </p:sp>
      <p:sp>
        <p:nvSpPr>
          <p:cNvPr id="3" name="Text Placeholder 15">
            <a:extLst>
              <a:ext uri="{FF2B5EF4-FFF2-40B4-BE49-F238E27FC236}">
                <a16:creationId xmlns:a16="http://schemas.microsoft.com/office/drawing/2014/main" id="{3B003C44-6E18-6D13-5E2F-894F2215D73E}"/>
              </a:ext>
            </a:extLst>
          </p:cNvPr>
          <p:cNvSpPr>
            <a:spLocks noGrp="1"/>
          </p:cNvSpPr>
          <p:nvPr>
            <p:ph type="body" sz="quarter" idx="11" hasCustomPrompt="1"/>
          </p:nvPr>
        </p:nvSpPr>
        <p:spPr>
          <a:xfrm>
            <a:off x="2656038" y="4324109"/>
            <a:ext cx="6850251" cy="1130300"/>
          </a:xfrm>
          <a:prstGeom prst="rect">
            <a:avLst/>
          </a:prstGeom>
        </p:spPr>
        <p:txBody>
          <a:bodyPr/>
          <a:lstStyle>
            <a:lvl1pPr marL="0" indent="0" algn="ctr">
              <a:buNone/>
              <a:defRPr sz="1800" b="0">
                <a:solidFill>
                  <a:schemeClr val="tx1"/>
                </a:solidFill>
              </a:defRPr>
            </a:lvl1pPr>
          </a:lstStyle>
          <a:p>
            <a:pPr lvl="0"/>
            <a:r>
              <a:rPr lang="en-US" dirty="0"/>
              <a:t>Subtitle Text</a:t>
            </a:r>
          </a:p>
        </p:txBody>
      </p:sp>
      <p:pic>
        <p:nvPicPr>
          <p:cNvPr id="5" name="Picture 4" descr="A black and white logo&#10;&#10;Description automatically generated">
            <a:extLst>
              <a:ext uri="{FF2B5EF4-FFF2-40B4-BE49-F238E27FC236}">
                <a16:creationId xmlns:a16="http://schemas.microsoft.com/office/drawing/2014/main" id="{345AA02F-75F7-2885-67A2-9BF1A45B538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53000" y="1403591"/>
            <a:ext cx="2286000" cy="1524000"/>
          </a:xfrm>
          <a:prstGeom prst="rect">
            <a:avLst/>
          </a:prstGeom>
        </p:spPr>
      </p:pic>
    </p:spTree>
    <p:extLst>
      <p:ext uri="{BB962C8B-B14F-4D97-AF65-F5344CB8AC3E}">
        <p14:creationId xmlns:p14="http://schemas.microsoft.com/office/powerpoint/2010/main" val="2128683745"/>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2 - White photo">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998E7F-58DE-19CA-8020-822655CF120D}"/>
              </a:ext>
            </a:extLst>
          </p:cNvPr>
          <p:cNvPicPr>
            <a:picLocks noChangeAspect="1"/>
          </p:cNvPicPr>
          <p:nvPr userDrawn="1"/>
        </p:nvPicPr>
        <p:blipFill>
          <a:blip r:embed="rId2">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pic>
        <p:nvPicPr>
          <p:cNvPr id="3" name="Picture 2" descr="A black and white gradient&#10;&#10;Description automatically generated">
            <a:extLst>
              <a:ext uri="{FF2B5EF4-FFF2-40B4-BE49-F238E27FC236}">
                <a16:creationId xmlns:a16="http://schemas.microsoft.com/office/drawing/2014/main" id="{67B5C527-8F38-ECDF-7665-085F65EC6D8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1294" y="725789"/>
            <a:ext cx="6850252" cy="1739900"/>
          </a:xfrm>
          <a:prstGeom prst="rect">
            <a:avLst/>
          </a:prstGeom>
        </p:spPr>
        <p:txBody>
          <a:bodyPr anchor="t"/>
          <a:lstStyle>
            <a:lvl1pPr marL="0" indent="0">
              <a:buNone/>
              <a:defRPr sz="6000">
                <a:solidFill>
                  <a:srgbClr val="231F20"/>
                </a:solidFill>
                <a:latin typeface="BrownStd" panose="00010500010101010101" pitchFamily="50" charset="0"/>
              </a:defRPr>
            </a:lvl1pPr>
          </a:lstStyle>
          <a:p>
            <a:pPr lvl="0"/>
            <a:r>
              <a:rPr lang="en-US" dirty="0"/>
              <a:t>Presentation title in two lines</a:t>
            </a:r>
          </a:p>
        </p:txBody>
      </p:sp>
      <p:sp>
        <p:nvSpPr>
          <p:cNvPr id="16" name="Text Placeholder 15">
            <a:extLst>
              <a:ext uri="{FF2B5EF4-FFF2-40B4-BE49-F238E27FC236}">
                <a16:creationId xmlns:a16="http://schemas.microsoft.com/office/drawing/2014/main" id="{F7376CDF-13DC-5E56-AC88-326F9D132729}"/>
              </a:ext>
            </a:extLst>
          </p:cNvPr>
          <p:cNvSpPr>
            <a:spLocks noGrp="1"/>
          </p:cNvSpPr>
          <p:nvPr>
            <p:ph type="body" sz="quarter" idx="11" hasCustomPrompt="1"/>
          </p:nvPr>
        </p:nvSpPr>
        <p:spPr>
          <a:xfrm>
            <a:off x="641295" y="2520644"/>
            <a:ext cx="6850251" cy="1130300"/>
          </a:xfrm>
          <a:prstGeom prst="rect">
            <a:avLst/>
          </a:prstGeom>
        </p:spPr>
        <p:txBody>
          <a:bodyPr/>
          <a:lstStyle>
            <a:lvl1pPr marL="0" indent="0">
              <a:buNone/>
              <a:defRPr sz="1800" b="0">
                <a:solidFill>
                  <a:srgbClr val="231F20"/>
                </a:solidFill>
              </a:defRPr>
            </a:lvl1pPr>
          </a:lstStyle>
          <a:p>
            <a:pPr lvl="0"/>
            <a:r>
              <a:rPr lang="en-US" dirty="0"/>
              <a:t>Subtitle Text</a:t>
            </a:r>
          </a:p>
        </p:txBody>
      </p:sp>
      <p:pic>
        <p:nvPicPr>
          <p:cNvPr id="2" name="Picture 1">
            <a:extLst>
              <a:ext uri="{FF2B5EF4-FFF2-40B4-BE49-F238E27FC236}">
                <a16:creationId xmlns:a16="http://schemas.microsoft.com/office/drawing/2014/main" id="{56620B66-CE95-5671-8BFF-D7F6EF43244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2564560264"/>
      </p:ext>
    </p:extLst>
  </p:cSld>
  <p:clrMapOvr>
    <a:masterClrMapping/>
  </p:clrMapOvr>
  <p:hf sldNum="0" hd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Purple">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74C70A-E6E1-A43D-35D5-646C419960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9" name="Picture 8" descr="A black and white logo&#10;&#10;Description automatically generated">
            <a:extLst>
              <a:ext uri="{FF2B5EF4-FFF2-40B4-BE49-F238E27FC236}">
                <a16:creationId xmlns:a16="http://schemas.microsoft.com/office/drawing/2014/main" id="{604A588A-9157-56ED-D29A-D17AEC1BD17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13004140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Agenda Blue">
    <p:bg>
      <p:bgPr>
        <a:solidFill>
          <a:schemeClr val="accent2"/>
        </a:solidFill>
        <a:effectLst/>
      </p:bgPr>
    </p:bg>
    <p:spTree>
      <p:nvGrpSpPr>
        <p:cNvPr id="1" name=""/>
        <p:cNvGrpSpPr/>
        <p:nvPr/>
      </p:nvGrpSpPr>
      <p:grpSpPr>
        <a:xfrm>
          <a:off x="0" y="0"/>
          <a:ext cx="0" cy="0"/>
          <a:chOff x="0" y="0"/>
          <a:chExt cx="0" cy="0"/>
        </a:xfrm>
      </p:grpSpPr>
      <p:pic>
        <p:nvPicPr>
          <p:cNvPr id="3" name="Picture 2" descr="A blue drop of water&#10;&#10;Description automatically generated">
            <a:extLst>
              <a:ext uri="{FF2B5EF4-FFF2-40B4-BE49-F238E27FC236}">
                <a16:creationId xmlns:a16="http://schemas.microsoft.com/office/drawing/2014/main" id="{DBB007C4-5463-B157-DD16-DEDD7CB9D7E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7019671" y="50309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accent2">
                    <a:lumMod val="7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accent2">
                    <a:lumMod val="7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accent2">
                    <a:lumMod val="7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accent2">
                    <a:lumMod val="7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accent2">
                    <a:lumMod val="7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accent2">
                    <a:lumMod val="20000"/>
                    <a:lumOff val="80000"/>
                  </a:schemeClr>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accent2">
                    <a:lumMod val="20000"/>
                    <a:lumOff val="80000"/>
                  </a:schemeClr>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accent2">
                    <a:lumMod val="20000"/>
                    <a:lumOff val="80000"/>
                  </a:schemeClr>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accent2">
                    <a:lumMod val="20000"/>
                    <a:lumOff val="80000"/>
                  </a:schemeClr>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accent2">
                    <a:lumMod val="20000"/>
                    <a:lumOff val="80000"/>
                  </a:schemeClr>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0" name="Picture 19" descr="A black and white logo&#10;&#10;Description automatically generated">
            <a:extLst>
              <a:ext uri="{FF2B5EF4-FFF2-40B4-BE49-F238E27FC236}">
                <a16:creationId xmlns:a16="http://schemas.microsoft.com/office/drawing/2014/main" id="{02F7A89E-9DDC-9328-DA55-FC63426ADA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73BAD31E-AEE1-C177-ABFA-DA350972BF09}"/>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327FA637-F9F5-6E15-3300-5F573899EDF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797339354"/>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bout Page Blue">
    <p:bg>
      <p:bgPr>
        <a:solidFill>
          <a:schemeClr val="accent2"/>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04023307-5DAD-4A3B-0A9C-983FCE353AD5}"/>
              </a:ext>
            </a:extLst>
          </p:cNvPr>
          <p:cNvSpPr/>
          <p:nvPr userDrawn="1"/>
        </p:nvSpPr>
        <p:spPr>
          <a:xfrm>
            <a:off x="5147543" y="728851"/>
            <a:ext cx="7044457" cy="614300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0462" t="-2731" r="-23518" b="226"/>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accent2">
                    <a:lumMod val="40000"/>
                    <a:lumOff val="60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accent2">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1035780652"/>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Our Team - Blue">
    <p:bg>
      <p:bgPr>
        <a:solidFill>
          <a:schemeClr val="accent2"/>
        </a:solidFill>
        <a:effectLst/>
      </p:bgPr>
    </p:bg>
    <p:spTree>
      <p:nvGrpSpPr>
        <p:cNvPr id="1" name=""/>
        <p:cNvGrpSpPr/>
        <p:nvPr/>
      </p:nvGrpSpPr>
      <p:grpSpPr>
        <a:xfrm>
          <a:off x="0" y="0"/>
          <a:ext cx="0" cy="0"/>
          <a:chOff x="0" y="0"/>
          <a:chExt cx="0" cy="0"/>
        </a:xfrm>
      </p:grpSpPr>
      <p:pic>
        <p:nvPicPr>
          <p:cNvPr id="61" name="Picture 60" descr="A blue and black circle&#10;&#10;Description automatically generated">
            <a:extLst>
              <a:ext uri="{FF2B5EF4-FFF2-40B4-BE49-F238E27FC236}">
                <a16:creationId xmlns:a16="http://schemas.microsoft.com/office/drawing/2014/main" id="{75D27F73-8FCC-49A1-51E2-90296DD6D3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390810" y="1240388"/>
            <a:ext cx="6019047" cy="5244444"/>
          </a:xfrm>
          <a:prstGeom prst="rect">
            <a:avLst/>
          </a:prstGeom>
        </p:spPr>
      </p:pic>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35" name="Text Placeholder 9">
            <a:extLst>
              <a:ext uri="{FF2B5EF4-FFF2-40B4-BE49-F238E27FC236}">
                <a16:creationId xmlns:a16="http://schemas.microsoft.com/office/drawing/2014/main" id="{1989487C-8F04-7A22-9810-8A51F20A61AF}"/>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Our Team</a:t>
            </a:r>
          </a:p>
        </p:txBody>
      </p:sp>
      <p:sp>
        <p:nvSpPr>
          <p:cNvPr id="3" name="Text Placeholder 2">
            <a:extLst>
              <a:ext uri="{FF2B5EF4-FFF2-40B4-BE49-F238E27FC236}">
                <a16:creationId xmlns:a16="http://schemas.microsoft.com/office/drawing/2014/main" id="{C4B1666A-F668-589F-58FC-D0D0C0345B9D}"/>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solidFill>
                  <a:schemeClr val="accent2">
                    <a:lumMod val="20000"/>
                    <a:lumOff val="8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32" name="Picture 31" descr="A person with a microphone&#10;&#10;Description automatically generated">
            <a:extLst>
              <a:ext uri="{FF2B5EF4-FFF2-40B4-BE49-F238E27FC236}">
                <a16:creationId xmlns:a16="http://schemas.microsoft.com/office/drawing/2014/main" id="{D824389C-F5C7-402F-65CA-70E1BFCE4448}"/>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33" name="Picture 32" descr="A person with a microphone&#10;&#10;Description automatically generated">
            <a:extLst>
              <a:ext uri="{FF2B5EF4-FFF2-40B4-BE49-F238E27FC236}">
                <a16:creationId xmlns:a16="http://schemas.microsoft.com/office/drawing/2014/main" id="{BBE95B55-CB73-FFAA-4B9A-884B50B2551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34" name="Picture 33" descr="A person with a microphone&#10;&#10;Description automatically generated">
            <a:extLst>
              <a:ext uri="{FF2B5EF4-FFF2-40B4-BE49-F238E27FC236}">
                <a16:creationId xmlns:a16="http://schemas.microsoft.com/office/drawing/2014/main" id="{690B3DC0-EE01-E40C-2CD8-977EB30C35EA}"/>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36" name="Picture 35" descr="A person with a microphone&#10;&#10;Description automatically generated">
            <a:extLst>
              <a:ext uri="{FF2B5EF4-FFF2-40B4-BE49-F238E27FC236}">
                <a16:creationId xmlns:a16="http://schemas.microsoft.com/office/drawing/2014/main" id="{530D9D85-7787-4944-0A89-88CD3386E7E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2" name="Picture 61" descr="A person with a microphone&#10;&#10;Description automatically generated">
            <a:extLst>
              <a:ext uri="{FF2B5EF4-FFF2-40B4-BE49-F238E27FC236}">
                <a16:creationId xmlns:a16="http://schemas.microsoft.com/office/drawing/2014/main" id="{35A21E30-1340-4FB7-4607-1A1173BCE2D6}"/>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69A2FF82-A27A-15BE-75EF-534C8F12D63C}"/>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4" name="Picture 63" descr="A person with a microphone&#10;&#10;Description automatically generated">
            <a:extLst>
              <a:ext uri="{FF2B5EF4-FFF2-40B4-BE49-F238E27FC236}">
                <a16:creationId xmlns:a16="http://schemas.microsoft.com/office/drawing/2014/main" id="{6AA60FB2-2260-FE5F-CDE5-EF94FAEF01C2}"/>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5" name="Picture 64" descr="A person with a microphone&#10;&#10;Description automatically generated">
            <a:extLst>
              <a:ext uri="{FF2B5EF4-FFF2-40B4-BE49-F238E27FC236}">
                <a16:creationId xmlns:a16="http://schemas.microsoft.com/office/drawing/2014/main" id="{885BE608-12F8-AB7B-FB1A-5796F0B45B91}"/>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6" name="Text Placeholder 15">
            <a:extLst>
              <a:ext uri="{FF2B5EF4-FFF2-40B4-BE49-F238E27FC236}">
                <a16:creationId xmlns:a16="http://schemas.microsoft.com/office/drawing/2014/main" id="{58533C13-6A4A-F82B-ED47-98977FB73991}"/>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7" name="Text Placeholder 3">
            <a:extLst>
              <a:ext uri="{FF2B5EF4-FFF2-40B4-BE49-F238E27FC236}">
                <a16:creationId xmlns:a16="http://schemas.microsoft.com/office/drawing/2014/main" id="{B3EED1F8-1E4C-5FA2-7C1F-722F238645D9}"/>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68" name="Text Placeholder 15">
            <a:extLst>
              <a:ext uri="{FF2B5EF4-FFF2-40B4-BE49-F238E27FC236}">
                <a16:creationId xmlns:a16="http://schemas.microsoft.com/office/drawing/2014/main" id="{D0359F72-89A1-A154-ACDC-50088D52EF9E}"/>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9" name="Text Placeholder 3">
            <a:extLst>
              <a:ext uri="{FF2B5EF4-FFF2-40B4-BE49-F238E27FC236}">
                <a16:creationId xmlns:a16="http://schemas.microsoft.com/office/drawing/2014/main" id="{FEBFFB11-9617-F9B8-6C90-1BD0A51474F0}"/>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70" name="Text Placeholder 15">
            <a:extLst>
              <a:ext uri="{FF2B5EF4-FFF2-40B4-BE49-F238E27FC236}">
                <a16:creationId xmlns:a16="http://schemas.microsoft.com/office/drawing/2014/main" id="{5C3F527F-00D0-9BC7-2DB0-4684DE4B897F}"/>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1" name="Text Placeholder 3">
            <a:extLst>
              <a:ext uri="{FF2B5EF4-FFF2-40B4-BE49-F238E27FC236}">
                <a16:creationId xmlns:a16="http://schemas.microsoft.com/office/drawing/2014/main" id="{FF2B5616-D237-AD3A-3B1A-68B1C461E12C}"/>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72" name="Text Placeholder 15">
            <a:extLst>
              <a:ext uri="{FF2B5EF4-FFF2-40B4-BE49-F238E27FC236}">
                <a16:creationId xmlns:a16="http://schemas.microsoft.com/office/drawing/2014/main" id="{FC548069-7401-948F-4137-EE13FD38DC69}"/>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3" name="Text Placeholder 3">
            <a:extLst>
              <a:ext uri="{FF2B5EF4-FFF2-40B4-BE49-F238E27FC236}">
                <a16:creationId xmlns:a16="http://schemas.microsoft.com/office/drawing/2014/main" id="{6183E1D8-1C9C-FF4F-0100-309E93D3D99B}"/>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74" name="Text Placeholder 15">
            <a:extLst>
              <a:ext uri="{FF2B5EF4-FFF2-40B4-BE49-F238E27FC236}">
                <a16:creationId xmlns:a16="http://schemas.microsoft.com/office/drawing/2014/main" id="{FE744FFD-B37D-F5D6-CC37-9C08AA30ADEE}"/>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5" name="Text Placeholder 3">
            <a:extLst>
              <a:ext uri="{FF2B5EF4-FFF2-40B4-BE49-F238E27FC236}">
                <a16:creationId xmlns:a16="http://schemas.microsoft.com/office/drawing/2014/main" id="{A24E8873-2970-D51A-923E-EBBB61F47B3B}"/>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76" name="Text Placeholder 15">
            <a:extLst>
              <a:ext uri="{FF2B5EF4-FFF2-40B4-BE49-F238E27FC236}">
                <a16:creationId xmlns:a16="http://schemas.microsoft.com/office/drawing/2014/main" id="{C2F5B585-2248-8F37-40A4-66E832B5A8BF}"/>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7" name="Text Placeholder 3">
            <a:extLst>
              <a:ext uri="{FF2B5EF4-FFF2-40B4-BE49-F238E27FC236}">
                <a16:creationId xmlns:a16="http://schemas.microsoft.com/office/drawing/2014/main" id="{88E3197E-4C89-C39D-0174-5E06BCEFFDA6}"/>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78" name="Text Placeholder 15">
            <a:extLst>
              <a:ext uri="{FF2B5EF4-FFF2-40B4-BE49-F238E27FC236}">
                <a16:creationId xmlns:a16="http://schemas.microsoft.com/office/drawing/2014/main" id="{B26F893E-117C-A392-6DE3-3F7358F8A6A0}"/>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9" name="Text Placeholder 3">
            <a:extLst>
              <a:ext uri="{FF2B5EF4-FFF2-40B4-BE49-F238E27FC236}">
                <a16:creationId xmlns:a16="http://schemas.microsoft.com/office/drawing/2014/main" id="{58435D7C-D709-FFC2-D2E1-3D0B664C3A4F}"/>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80" name="Text Placeholder 15">
            <a:extLst>
              <a:ext uri="{FF2B5EF4-FFF2-40B4-BE49-F238E27FC236}">
                <a16:creationId xmlns:a16="http://schemas.microsoft.com/office/drawing/2014/main" id="{84217421-7B2D-3842-E1DA-FF3E851003B6}"/>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81" name="Text Placeholder 3">
            <a:extLst>
              <a:ext uri="{FF2B5EF4-FFF2-40B4-BE49-F238E27FC236}">
                <a16:creationId xmlns:a16="http://schemas.microsoft.com/office/drawing/2014/main" id="{AF4830E2-4E4D-2CAE-488A-945C616BBB32}"/>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Tree>
    <p:extLst>
      <p:ext uri="{BB962C8B-B14F-4D97-AF65-F5344CB8AC3E}">
        <p14:creationId xmlns:p14="http://schemas.microsoft.com/office/powerpoint/2010/main" val="1176453572"/>
      </p:ext>
    </p:extLst>
  </p:cSld>
  <p:clrMapOvr>
    <a:masterClrMapping/>
  </p:clrMapOvr>
  <p:hf sldNum="0" hdr="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chedule Blue">
    <p:bg>
      <p:bgPr>
        <a:solidFill>
          <a:schemeClr val="accent2"/>
        </a:solidFill>
        <a:effectLst/>
      </p:bgPr>
    </p:bg>
    <p:spTree>
      <p:nvGrpSpPr>
        <p:cNvPr id="1" name=""/>
        <p:cNvGrpSpPr/>
        <p:nvPr/>
      </p:nvGrpSpPr>
      <p:grpSpPr>
        <a:xfrm>
          <a:off x="0" y="0"/>
          <a:ext cx="0" cy="0"/>
          <a:chOff x="0" y="0"/>
          <a:chExt cx="0" cy="0"/>
        </a:xfrm>
      </p:grpSpPr>
      <p:pic>
        <p:nvPicPr>
          <p:cNvPr id="3" name="Picture 2" descr="A blue drop of water&#10;&#10;Description automatically generated">
            <a:extLst>
              <a:ext uri="{FF2B5EF4-FFF2-40B4-BE49-F238E27FC236}">
                <a16:creationId xmlns:a16="http://schemas.microsoft.com/office/drawing/2014/main" id="{4509A6F0-C808-44A5-EC2D-E7F3130975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10747" y="-1702676"/>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Schedule</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 name="Text Placeholder 3">
            <a:extLst>
              <a:ext uri="{FF2B5EF4-FFF2-40B4-BE49-F238E27FC236}">
                <a16:creationId xmlns:a16="http://schemas.microsoft.com/office/drawing/2014/main" id="{9573EE68-FD31-6630-02B8-B88210BB35B9}"/>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16" name="Text Placeholder 3">
            <a:extLst>
              <a:ext uri="{FF2B5EF4-FFF2-40B4-BE49-F238E27FC236}">
                <a16:creationId xmlns:a16="http://schemas.microsoft.com/office/drawing/2014/main" id="{9F1D24EA-F8FF-5C58-D054-EC476D87A9B6}"/>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20" name="Text Placeholder 3">
            <a:extLst>
              <a:ext uri="{FF2B5EF4-FFF2-40B4-BE49-F238E27FC236}">
                <a16:creationId xmlns:a16="http://schemas.microsoft.com/office/drawing/2014/main" id="{23B74BFB-70A9-D8A2-0976-09598265B71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1" name="Text Placeholder 3">
            <a:extLst>
              <a:ext uri="{FF2B5EF4-FFF2-40B4-BE49-F238E27FC236}">
                <a16:creationId xmlns:a16="http://schemas.microsoft.com/office/drawing/2014/main" id="{96A80509-2945-17CD-F383-1AD52BD27B77}"/>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22" name="Text Placeholder 3">
            <a:extLst>
              <a:ext uri="{FF2B5EF4-FFF2-40B4-BE49-F238E27FC236}">
                <a16:creationId xmlns:a16="http://schemas.microsoft.com/office/drawing/2014/main" id="{E241072B-A0CF-6ECF-8088-6F46F5E15BE6}"/>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26" name="Text Placeholder 3">
            <a:extLst>
              <a:ext uri="{FF2B5EF4-FFF2-40B4-BE49-F238E27FC236}">
                <a16:creationId xmlns:a16="http://schemas.microsoft.com/office/drawing/2014/main" id="{086A02E4-3C4A-4A83-8D56-FFB2126EBF32}"/>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7" name="Text Placeholder 3">
            <a:extLst>
              <a:ext uri="{FF2B5EF4-FFF2-40B4-BE49-F238E27FC236}">
                <a16:creationId xmlns:a16="http://schemas.microsoft.com/office/drawing/2014/main" id="{BA913B21-E617-4AA8-6185-F1F206B3AD20}"/>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28" name="Text Placeholder 3">
            <a:extLst>
              <a:ext uri="{FF2B5EF4-FFF2-40B4-BE49-F238E27FC236}">
                <a16:creationId xmlns:a16="http://schemas.microsoft.com/office/drawing/2014/main" id="{45151713-294E-C6AC-1B96-7A173687D712}"/>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29" name="Text Placeholder 3">
            <a:extLst>
              <a:ext uri="{FF2B5EF4-FFF2-40B4-BE49-F238E27FC236}">
                <a16:creationId xmlns:a16="http://schemas.microsoft.com/office/drawing/2014/main" id="{A3B88941-87F0-45F3-BBD8-641D3AD4EC21}"/>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0" name="Text Placeholder 3">
            <a:extLst>
              <a:ext uri="{FF2B5EF4-FFF2-40B4-BE49-F238E27FC236}">
                <a16:creationId xmlns:a16="http://schemas.microsoft.com/office/drawing/2014/main" id="{20FE035B-6B7D-CD1F-7F80-350968C1896D}"/>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31" name="Text Placeholder 3">
            <a:extLst>
              <a:ext uri="{FF2B5EF4-FFF2-40B4-BE49-F238E27FC236}">
                <a16:creationId xmlns:a16="http://schemas.microsoft.com/office/drawing/2014/main" id="{BA499A48-25A0-B2AA-F210-7144313321C5}"/>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35" name="Text Placeholder 3">
            <a:extLst>
              <a:ext uri="{FF2B5EF4-FFF2-40B4-BE49-F238E27FC236}">
                <a16:creationId xmlns:a16="http://schemas.microsoft.com/office/drawing/2014/main" id="{BB2392E1-7090-3B2B-1557-CC76E20C9561}"/>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6" name="Text Placeholder 3">
            <a:extLst>
              <a:ext uri="{FF2B5EF4-FFF2-40B4-BE49-F238E27FC236}">
                <a16:creationId xmlns:a16="http://schemas.microsoft.com/office/drawing/2014/main" id="{81629633-C7C0-C998-489D-3C3A1CC362F7}"/>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37" name="Text Placeholder 3">
            <a:extLst>
              <a:ext uri="{FF2B5EF4-FFF2-40B4-BE49-F238E27FC236}">
                <a16:creationId xmlns:a16="http://schemas.microsoft.com/office/drawing/2014/main" id="{5998A025-D001-169F-7CDC-B6660D3B092F}"/>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38" name="Text Placeholder 3">
            <a:extLst>
              <a:ext uri="{FF2B5EF4-FFF2-40B4-BE49-F238E27FC236}">
                <a16:creationId xmlns:a16="http://schemas.microsoft.com/office/drawing/2014/main" id="{82302CB4-EFDA-0076-03E2-EE33EBE5D9C1}"/>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9" name="Text Placeholder 3">
            <a:extLst>
              <a:ext uri="{FF2B5EF4-FFF2-40B4-BE49-F238E27FC236}">
                <a16:creationId xmlns:a16="http://schemas.microsoft.com/office/drawing/2014/main" id="{B6E7122A-21DB-5716-4501-1C9F7C304B79}"/>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40" name="Text Placeholder 3">
            <a:extLst>
              <a:ext uri="{FF2B5EF4-FFF2-40B4-BE49-F238E27FC236}">
                <a16:creationId xmlns:a16="http://schemas.microsoft.com/office/drawing/2014/main" id="{10A4DD90-1009-EAA7-0D01-66298F1F25E0}"/>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41" name="Text Placeholder 3">
            <a:extLst>
              <a:ext uri="{FF2B5EF4-FFF2-40B4-BE49-F238E27FC236}">
                <a16:creationId xmlns:a16="http://schemas.microsoft.com/office/drawing/2014/main" id="{13D8E90D-2CDF-1150-FE74-22ADE789764D}"/>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2" name="Text Placeholder 3">
            <a:extLst>
              <a:ext uri="{FF2B5EF4-FFF2-40B4-BE49-F238E27FC236}">
                <a16:creationId xmlns:a16="http://schemas.microsoft.com/office/drawing/2014/main" id="{B133B8A4-56AB-DEF8-0B0B-D78DC98A97B4}"/>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43" name="Text Placeholder 3">
            <a:extLst>
              <a:ext uri="{FF2B5EF4-FFF2-40B4-BE49-F238E27FC236}">
                <a16:creationId xmlns:a16="http://schemas.microsoft.com/office/drawing/2014/main" id="{83AFE75F-CCB3-20E4-8351-A824E16B40AE}"/>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sp>
        <p:nvSpPr>
          <p:cNvPr id="44" name="Text Placeholder 3">
            <a:extLst>
              <a:ext uri="{FF2B5EF4-FFF2-40B4-BE49-F238E27FC236}">
                <a16:creationId xmlns:a16="http://schemas.microsoft.com/office/drawing/2014/main" id="{CBC83F05-A728-2BBE-B564-12E1A205754D}"/>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5" name="Text Placeholder 3">
            <a:extLst>
              <a:ext uri="{FF2B5EF4-FFF2-40B4-BE49-F238E27FC236}">
                <a16:creationId xmlns:a16="http://schemas.microsoft.com/office/drawing/2014/main" id="{F133A619-EC8D-5E80-BE3D-C8F27EB39BBB}"/>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9:00 AM</a:t>
            </a:r>
          </a:p>
        </p:txBody>
      </p:sp>
      <p:sp>
        <p:nvSpPr>
          <p:cNvPr id="46" name="Text Placeholder 3">
            <a:extLst>
              <a:ext uri="{FF2B5EF4-FFF2-40B4-BE49-F238E27FC236}">
                <a16:creationId xmlns:a16="http://schemas.microsoft.com/office/drawing/2014/main" id="{94452D63-4A27-CE12-385B-2DA2516E3E4E}"/>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accent2">
                    <a:lumMod val="20000"/>
                    <a:lumOff val="80000"/>
                  </a:schemeClr>
                </a:solidFill>
              </a:defRPr>
            </a:lvl1pPr>
          </a:lstStyle>
          <a:p>
            <a:pPr lvl="0"/>
            <a:r>
              <a:rPr lang="en-US" dirty="0"/>
              <a:t>Location / Presenter</a:t>
            </a:r>
          </a:p>
        </p:txBody>
      </p: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A3B797C8-5A35-597A-06A7-32D4E102935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961B69E4-D98D-7480-F6B8-03042D7C42E9}"/>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9" name="TextBox 8">
            <a:extLst>
              <a:ext uri="{FF2B5EF4-FFF2-40B4-BE49-F238E27FC236}">
                <a16:creationId xmlns:a16="http://schemas.microsoft.com/office/drawing/2014/main" id="{51B3FFD5-A6AC-3C51-E15C-DCFECF14898D}"/>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463180429"/>
      </p:ext>
    </p:extLst>
  </p:cSld>
  <p:clrMapOvr>
    <a:masterClrMapping/>
  </p:clrMapOvr>
  <p:hf sldNum="0" hdr="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Divider Slide Blue">
    <p:bg>
      <p:bgPr>
        <a:solidFill>
          <a:schemeClr val="accent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381A5E71-8FDD-17D5-A584-1851DCD0AC13}"/>
              </a:ext>
            </a:extLst>
          </p:cNvPr>
          <p:cNvSpPr>
            <a:spLocks noGrp="1"/>
          </p:cNvSpPr>
          <p:nvPr>
            <p:ph type="body" sz="quarter" idx="10" hasCustomPrompt="1"/>
          </p:nvPr>
        </p:nvSpPr>
        <p:spPr>
          <a:xfrm>
            <a:off x="685800" y="2525966"/>
            <a:ext cx="7053562" cy="1806068"/>
          </a:xfrm>
          <a:prstGeom prst="rect">
            <a:avLst/>
          </a:prstGeom>
        </p:spPr>
        <p:txBody>
          <a:bodyPr anchor="ctr"/>
          <a:lstStyle>
            <a:lvl1pPr marL="0" indent="0">
              <a:lnSpc>
                <a:spcPct val="100000"/>
              </a:lnSpc>
              <a:buNone/>
              <a:defRPr sz="6000">
                <a:solidFill>
                  <a:schemeClr val="bg1"/>
                </a:solidFill>
                <a:latin typeface="BrownStd" panose="00010500010101010101" pitchFamily="50" charset="0"/>
              </a:defRPr>
            </a:lvl1pPr>
          </a:lstStyle>
          <a:p>
            <a:pPr lvl="0"/>
            <a:r>
              <a:rPr lang="en-US" dirty="0"/>
              <a:t>Divider Slide Title</a:t>
            </a:r>
            <a:br>
              <a:rPr lang="en-US" dirty="0"/>
            </a:br>
            <a:r>
              <a:rPr lang="en-US" dirty="0"/>
              <a:t>in Two Lines</a:t>
            </a:r>
          </a:p>
        </p:txBody>
      </p:sp>
      <p:sp>
        <p:nvSpPr>
          <p:cNvPr id="5" name="Text Placeholder 9">
            <a:extLst>
              <a:ext uri="{FF2B5EF4-FFF2-40B4-BE49-F238E27FC236}">
                <a16:creationId xmlns:a16="http://schemas.microsoft.com/office/drawing/2014/main" id="{25F35BC5-C2FE-C11B-1445-EE8FA28EECE4}"/>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accent2">
                    <a:lumMod val="20000"/>
                    <a:lumOff val="80000"/>
                  </a:schemeClr>
                </a:solidFill>
                <a:latin typeface="BrownStd" panose="00010500010101010101" pitchFamily="50" charset="0"/>
              </a:defRPr>
            </a:lvl1pPr>
          </a:lstStyle>
          <a:p>
            <a:pPr lvl="0"/>
            <a:r>
              <a:rPr lang="en-US" dirty="0"/>
              <a:t>01</a:t>
            </a:r>
          </a:p>
        </p:txBody>
      </p:sp>
      <p:pic>
        <p:nvPicPr>
          <p:cNvPr id="2" name="Picture 1" descr="A black and white logo&#10;&#10;Description automatically generated">
            <a:extLst>
              <a:ext uri="{FF2B5EF4-FFF2-40B4-BE49-F238E27FC236}">
                <a16:creationId xmlns:a16="http://schemas.microsoft.com/office/drawing/2014/main" id="{E5C505FC-7C65-54BD-6266-FBD815652A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6" name="Straight Connector 5">
            <a:extLst>
              <a:ext uri="{FF2B5EF4-FFF2-40B4-BE49-F238E27FC236}">
                <a16:creationId xmlns:a16="http://schemas.microsoft.com/office/drawing/2014/main" id="{D6A34BBA-A2CB-4B0F-CDBD-F4EBB52F32E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A148F8D-E99E-3E62-20C0-D0F393C04036}"/>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38F56B6A-6394-0060-B2DF-00935D6D24BE}"/>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945889443"/>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Agenda Green">
    <p:bg>
      <p:bgPr>
        <a:solidFill>
          <a:schemeClr val="accent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A30794-9836-B39E-AE66-25322D7876E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7019671" y="50309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accent3">
                    <a:lumMod val="7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accent3">
                    <a:lumMod val="7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accent3">
                    <a:lumMod val="7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accent3">
                    <a:lumMod val="7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accent3">
                    <a:lumMod val="7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accent3">
                    <a:lumMod val="20000"/>
                    <a:lumOff val="80000"/>
                  </a:schemeClr>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accent3">
                    <a:lumMod val="20000"/>
                    <a:lumOff val="80000"/>
                  </a:schemeClr>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accent3">
                    <a:lumMod val="20000"/>
                    <a:lumOff val="80000"/>
                  </a:schemeClr>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accent3">
                    <a:lumMod val="20000"/>
                    <a:lumOff val="80000"/>
                  </a:schemeClr>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accent3">
                    <a:lumMod val="20000"/>
                    <a:lumOff val="80000"/>
                  </a:schemeClr>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0" name="Picture 19" descr="A black and white logo&#10;&#10;Description automatically generated">
            <a:extLst>
              <a:ext uri="{FF2B5EF4-FFF2-40B4-BE49-F238E27FC236}">
                <a16:creationId xmlns:a16="http://schemas.microsoft.com/office/drawing/2014/main" id="{02F7A89E-9DDC-9328-DA55-FC63426ADA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D552E036-F9B5-9243-8778-9182940E3C2B}"/>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9117C927-5410-A5B4-FE1D-1E7C3A14B8DD}"/>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84491097"/>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About Page Green">
    <p:bg>
      <p:bgPr>
        <a:solidFill>
          <a:schemeClr val="accent3"/>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F406841E-6DAA-AF9E-BC90-004DFDAEF1E3}"/>
              </a:ext>
            </a:extLst>
          </p:cNvPr>
          <p:cNvSpPr/>
          <p:nvPr userDrawn="1"/>
        </p:nvSpPr>
        <p:spPr>
          <a:xfrm>
            <a:off x="5162783" y="714996"/>
            <a:ext cx="7044457" cy="614300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5353" r="-1535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accent3">
                    <a:lumMod val="40000"/>
                    <a:lumOff val="60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accent3">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3334140559"/>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Our Team - Green">
    <p:bg>
      <p:bgPr>
        <a:solidFill>
          <a:schemeClr val="accent3"/>
        </a:solidFill>
        <a:effectLst/>
      </p:bgPr>
    </p:bg>
    <p:spTree>
      <p:nvGrpSpPr>
        <p:cNvPr id="1" name=""/>
        <p:cNvGrpSpPr/>
        <p:nvPr/>
      </p:nvGrpSpPr>
      <p:grpSpPr>
        <a:xfrm>
          <a:off x="0" y="0"/>
          <a:ext cx="0" cy="0"/>
          <a:chOff x="0" y="0"/>
          <a:chExt cx="0" cy="0"/>
        </a:xfrm>
      </p:grpSpPr>
      <p:pic>
        <p:nvPicPr>
          <p:cNvPr id="62" name="Picture 61">
            <a:extLst>
              <a:ext uri="{FF2B5EF4-FFF2-40B4-BE49-F238E27FC236}">
                <a16:creationId xmlns:a16="http://schemas.microsoft.com/office/drawing/2014/main" id="{4E7A0593-0EC0-1375-962A-A038D61DBDD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390810" y="1240388"/>
            <a:ext cx="6019047" cy="5244444"/>
          </a:xfrm>
          <a:prstGeom prst="rect">
            <a:avLst/>
          </a:prstGeom>
        </p:spPr>
      </p:pic>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35" name="Text Placeholder 9">
            <a:extLst>
              <a:ext uri="{FF2B5EF4-FFF2-40B4-BE49-F238E27FC236}">
                <a16:creationId xmlns:a16="http://schemas.microsoft.com/office/drawing/2014/main" id="{841FC7A1-A22A-BB00-9116-77BDC6FF3B75}"/>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Our Team</a:t>
            </a:r>
          </a:p>
        </p:txBody>
      </p:sp>
      <p:sp>
        <p:nvSpPr>
          <p:cNvPr id="3" name="Text Placeholder 2">
            <a:extLst>
              <a:ext uri="{FF2B5EF4-FFF2-40B4-BE49-F238E27FC236}">
                <a16:creationId xmlns:a16="http://schemas.microsoft.com/office/drawing/2014/main" id="{FF26CE12-F571-35C0-A7AF-62FA0B12052A}"/>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solidFill>
                  <a:schemeClr val="accent3">
                    <a:lumMod val="20000"/>
                    <a:lumOff val="8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32" name="Picture 31" descr="A person with a microphone&#10;&#10;Description automatically generated">
            <a:extLst>
              <a:ext uri="{FF2B5EF4-FFF2-40B4-BE49-F238E27FC236}">
                <a16:creationId xmlns:a16="http://schemas.microsoft.com/office/drawing/2014/main" id="{F110C49F-4AE2-EAFD-7318-A867D3529E66}"/>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33" name="Picture 32" descr="A person with a microphone&#10;&#10;Description automatically generated">
            <a:extLst>
              <a:ext uri="{FF2B5EF4-FFF2-40B4-BE49-F238E27FC236}">
                <a16:creationId xmlns:a16="http://schemas.microsoft.com/office/drawing/2014/main" id="{BDEC2FA5-09F9-1EDF-9576-23100CDAF31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34" name="Picture 33" descr="A person with a microphone&#10;&#10;Description automatically generated">
            <a:extLst>
              <a:ext uri="{FF2B5EF4-FFF2-40B4-BE49-F238E27FC236}">
                <a16:creationId xmlns:a16="http://schemas.microsoft.com/office/drawing/2014/main" id="{81E77297-9120-4C3F-035B-22256123496B}"/>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36" name="Picture 35" descr="A person with a microphone&#10;&#10;Description automatically generated">
            <a:extLst>
              <a:ext uri="{FF2B5EF4-FFF2-40B4-BE49-F238E27FC236}">
                <a16:creationId xmlns:a16="http://schemas.microsoft.com/office/drawing/2014/main" id="{7C9BC851-D5AA-F16C-EDC9-3C0D5AC89C2A}"/>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1" name="Picture 60" descr="A person with a microphone&#10;&#10;Description automatically generated">
            <a:extLst>
              <a:ext uri="{FF2B5EF4-FFF2-40B4-BE49-F238E27FC236}">
                <a16:creationId xmlns:a16="http://schemas.microsoft.com/office/drawing/2014/main" id="{D257E02E-FBDA-10E6-E9D4-2EBEB0DF9016}"/>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69504BF0-2841-BDBC-E1CC-1345B512992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4" name="Picture 63" descr="A person with a microphone&#10;&#10;Description automatically generated">
            <a:extLst>
              <a:ext uri="{FF2B5EF4-FFF2-40B4-BE49-F238E27FC236}">
                <a16:creationId xmlns:a16="http://schemas.microsoft.com/office/drawing/2014/main" id="{DDC7098F-7F7B-C93C-563D-A67BB6F1A7A0}"/>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5" name="Picture 64" descr="A person with a microphone&#10;&#10;Description automatically generated">
            <a:extLst>
              <a:ext uri="{FF2B5EF4-FFF2-40B4-BE49-F238E27FC236}">
                <a16:creationId xmlns:a16="http://schemas.microsoft.com/office/drawing/2014/main" id="{F03ADD48-FC4D-3242-9788-F39261FE9EBB}"/>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6" name="Text Placeholder 15">
            <a:extLst>
              <a:ext uri="{FF2B5EF4-FFF2-40B4-BE49-F238E27FC236}">
                <a16:creationId xmlns:a16="http://schemas.microsoft.com/office/drawing/2014/main" id="{0FD94D0D-065E-74B5-CC00-52798DA00536}"/>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7" name="Text Placeholder 3">
            <a:extLst>
              <a:ext uri="{FF2B5EF4-FFF2-40B4-BE49-F238E27FC236}">
                <a16:creationId xmlns:a16="http://schemas.microsoft.com/office/drawing/2014/main" id="{305F1A53-32C8-7BED-ACED-C27D6FDA456E}"/>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68" name="Text Placeholder 15">
            <a:extLst>
              <a:ext uri="{FF2B5EF4-FFF2-40B4-BE49-F238E27FC236}">
                <a16:creationId xmlns:a16="http://schemas.microsoft.com/office/drawing/2014/main" id="{9EA228CF-7990-D127-3E6E-76D18AAA246A}"/>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9" name="Text Placeholder 3">
            <a:extLst>
              <a:ext uri="{FF2B5EF4-FFF2-40B4-BE49-F238E27FC236}">
                <a16:creationId xmlns:a16="http://schemas.microsoft.com/office/drawing/2014/main" id="{73A17268-FB19-0370-7562-39EA8613DD2C}"/>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70" name="Text Placeholder 15">
            <a:extLst>
              <a:ext uri="{FF2B5EF4-FFF2-40B4-BE49-F238E27FC236}">
                <a16:creationId xmlns:a16="http://schemas.microsoft.com/office/drawing/2014/main" id="{40EBD684-5396-5E25-4F03-0A3D4DF14910}"/>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1" name="Text Placeholder 3">
            <a:extLst>
              <a:ext uri="{FF2B5EF4-FFF2-40B4-BE49-F238E27FC236}">
                <a16:creationId xmlns:a16="http://schemas.microsoft.com/office/drawing/2014/main" id="{49CE10A3-A7CD-4252-AA18-C069F75E410F}"/>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72" name="Text Placeholder 15">
            <a:extLst>
              <a:ext uri="{FF2B5EF4-FFF2-40B4-BE49-F238E27FC236}">
                <a16:creationId xmlns:a16="http://schemas.microsoft.com/office/drawing/2014/main" id="{F7FC3D4C-BA29-00BD-59FB-588CDF83018D}"/>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3" name="Text Placeholder 3">
            <a:extLst>
              <a:ext uri="{FF2B5EF4-FFF2-40B4-BE49-F238E27FC236}">
                <a16:creationId xmlns:a16="http://schemas.microsoft.com/office/drawing/2014/main" id="{8B2EFB86-6F8F-C22E-C1FA-AF043E495C4B}"/>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74" name="Text Placeholder 15">
            <a:extLst>
              <a:ext uri="{FF2B5EF4-FFF2-40B4-BE49-F238E27FC236}">
                <a16:creationId xmlns:a16="http://schemas.microsoft.com/office/drawing/2014/main" id="{4281B7F7-8847-44D5-D8C9-8BEFB0975FF1}"/>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5" name="Text Placeholder 3">
            <a:extLst>
              <a:ext uri="{FF2B5EF4-FFF2-40B4-BE49-F238E27FC236}">
                <a16:creationId xmlns:a16="http://schemas.microsoft.com/office/drawing/2014/main" id="{9B81A4B0-9D2A-08DE-64BA-DBCCF943D74A}"/>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76" name="Text Placeholder 15">
            <a:extLst>
              <a:ext uri="{FF2B5EF4-FFF2-40B4-BE49-F238E27FC236}">
                <a16:creationId xmlns:a16="http://schemas.microsoft.com/office/drawing/2014/main" id="{616C9A0D-83E7-B172-2C98-539D678ECED5}"/>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7" name="Text Placeholder 3">
            <a:extLst>
              <a:ext uri="{FF2B5EF4-FFF2-40B4-BE49-F238E27FC236}">
                <a16:creationId xmlns:a16="http://schemas.microsoft.com/office/drawing/2014/main" id="{A32D553A-C031-177C-3D5F-A9D66DE89B87}"/>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78" name="Text Placeholder 15">
            <a:extLst>
              <a:ext uri="{FF2B5EF4-FFF2-40B4-BE49-F238E27FC236}">
                <a16:creationId xmlns:a16="http://schemas.microsoft.com/office/drawing/2014/main" id="{5757F3B7-DBA6-12C7-889C-F7AC6F01E119}"/>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9" name="Text Placeholder 3">
            <a:extLst>
              <a:ext uri="{FF2B5EF4-FFF2-40B4-BE49-F238E27FC236}">
                <a16:creationId xmlns:a16="http://schemas.microsoft.com/office/drawing/2014/main" id="{1FA037DF-A1C3-CB64-C6FB-9E8257BE5E85}"/>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80" name="Text Placeholder 15">
            <a:extLst>
              <a:ext uri="{FF2B5EF4-FFF2-40B4-BE49-F238E27FC236}">
                <a16:creationId xmlns:a16="http://schemas.microsoft.com/office/drawing/2014/main" id="{84AB9AA5-7D1C-70A3-1B4E-76A47CCDBE8F}"/>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81" name="Text Placeholder 3">
            <a:extLst>
              <a:ext uri="{FF2B5EF4-FFF2-40B4-BE49-F238E27FC236}">
                <a16:creationId xmlns:a16="http://schemas.microsoft.com/office/drawing/2014/main" id="{A28FDF62-DF17-0506-BA40-D2034FB864F4}"/>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Tree>
    <p:extLst>
      <p:ext uri="{BB962C8B-B14F-4D97-AF65-F5344CB8AC3E}">
        <p14:creationId xmlns:p14="http://schemas.microsoft.com/office/powerpoint/2010/main" val="2241797545"/>
      </p:ext>
    </p:extLst>
  </p:cSld>
  <p:clrMapOvr>
    <a:masterClrMapping/>
  </p:clrMapOvr>
  <p:hf sldNum="0" hdr="0"/>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chedule Green">
    <p:bg>
      <p:bgPr>
        <a:solidFill>
          <a:schemeClr val="accent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1FD230-4512-1C45-6280-924B6ABD0DB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638800" y="-167640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Schedule</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A3B797C8-5A35-597A-06A7-32D4E102935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90D83A8D-DF15-7811-4E75-721895BDC1E5}"/>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9" name="TextBox 8">
            <a:extLst>
              <a:ext uri="{FF2B5EF4-FFF2-40B4-BE49-F238E27FC236}">
                <a16:creationId xmlns:a16="http://schemas.microsoft.com/office/drawing/2014/main" id="{E38DFDD6-8E33-C1E4-57ED-1D88C45D90A6}"/>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83" name="Text Placeholder 3">
            <a:extLst>
              <a:ext uri="{FF2B5EF4-FFF2-40B4-BE49-F238E27FC236}">
                <a16:creationId xmlns:a16="http://schemas.microsoft.com/office/drawing/2014/main" id="{9BAA9A32-7958-D54E-0857-F1B39DE840E0}"/>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84" name="Text Placeholder 3">
            <a:extLst>
              <a:ext uri="{FF2B5EF4-FFF2-40B4-BE49-F238E27FC236}">
                <a16:creationId xmlns:a16="http://schemas.microsoft.com/office/drawing/2014/main" id="{08ACA76F-E44B-1614-52D4-CB1F69702B22}"/>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85" name="Text Placeholder 3">
            <a:extLst>
              <a:ext uri="{FF2B5EF4-FFF2-40B4-BE49-F238E27FC236}">
                <a16:creationId xmlns:a16="http://schemas.microsoft.com/office/drawing/2014/main" id="{5045604F-9ECC-4263-EE93-6B82A7BA3081}"/>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86" name="Text Placeholder 3">
            <a:extLst>
              <a:ext uri="{FF2B5EF4-FFF2-40B4-BE49-F238E27FC236}">
                <a16:creationId xmlns:a16="http://schemas.microsoft.com/office/drawing/2014/main" id="{E99066DD-3166-D4BD-2803-4178ED12A905}"/>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87" name="Text Placeholder 3">
            <a:extLst>
              <a:ext uri="{FF2B5EF4-FFF2-40B4-BE49-F238E27FC236}">
                <a16:creationId xmlns:a16="http://schemas.microsoft.com/office/drawing/2014/main" id="{EAF89C54-98A7-C64D-D578-EE2A8B6B2F69}"/>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88" name="Text Placeholder 3">
            <a:extLst>
              <a:ext uri="{FF2B5EF4-FFF2-40B4-BE49-F238E27FC236}">
                <a16:creationId xmlns:a16="http://schemas.microsoft.com/office/drawing/2014/main" id="{9F6DF68B-3042-DDD2-F3A5-BB9DC2494670}"/>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89" name="Text Placeholder 3">
            <a:extLst>
              <a:ext uri="{FF2B5EF4-FFF2-40B4-BE49-F238E27FC236}">
                <a16:creationId xmlns:a16="http://schemas.microsoft.com/office/drawing/2014/main" id="{AF30CFD6-7FAD-EF7E-4493-B92B85B7E523}"/>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90" name="Text Placeholder 3">
            <a:extLst>
              <a:ext uri="{FF2B5EF4-FFF2-40B4-BE49-F238E27FC236}">
                <a16:creationId xmlns:a16="http://schemas.microsoft.com/office/drawing/2014/main" id="{49D53774-CB64-2030-CBB1-F61DCED6CE79}"/>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91" name="Text Placeholder 3">
            <a:extLst>
              <a:ext uri="{FF2B5EF4-FFF2-40B4-BE49-F238E27FC236}">
                <a16:creationId xmlns:a16="http://schemas.microsoft.com/office/drawing/2014/main" id="{731A7806-EB7B-F22E-4F4C-1071E7443CB6}"/>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92" name="Text Placeholder 3">
            <a:extLst>
              <a:ext uri="{FF2B5EF4-FFF2-40B4-BE49-F238E27FC236}">
                <a16:creationId xmlns:a16="http://schemas.microsoft.com/office/drawing/2014/main" id="{2865F2C9-7A43-EE5D-157F-0D3A2098976A}"/>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93" name="Text Placeholder 3">
            <a:extLst>
              <a:ext uri="{FF2B5EF4-FFF2-40B4-BE49-F238E27FC236}">
                <a16:creationId xmlns:a16="http://schemas.microsoft.com/office/drawing/2014/main" id="{6A3F04A8-320E-4CE0-72ED-976DB4EF6507}"/>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94" name="Text Placeholder 3">
            <a:extLst>
              <a:ext uri="{FF2B5EF4-FFF2-40B4-BE49-F238E27FC236}">
                <a16:creationId xmlns:a16="http://schemas.microsoft.com/office/drawing/2014/main" id="{84C56309-7673-AD0E-A540-29AC1DFDC276}"/>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95" name="Text Placeholder 3">
            <a:extLst>
              <a:ext uri="{FF2B5EF4-FFF2-40B4-BE49-F238E27FC236}">
                <a16:creationId xmlns:a16="http://schemas.microsoft.com/office/drawing/2014/main" id="{B7B918F9-288B-113F-DEF6-7DFAD3121427}"/>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96" name="Text Placeholder 3">
            <a:extLst>
              <a:ext uri="{FF2B5EF4-FFF2-40B4-BE49-F238E27FC236}">
                <a16:creationId xmlns:a16="http://schemas.microsoft.com/office/drawing/2014/main" id="{C9955DB6-388C-924E-71F6-094331F4FA06}"/>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97" name="Text Placeholder 3">
            <a:extLst>
              <a:ext uri="{FF2B5EF4-FFF2-40B4-BE49-F238E27FC236}">
                <a16:creationId xmlns:a16="http://schemas.microsoft.com/office/drawing/2014/main" id="{78A5037C-CBA7-7030-C15E-17E84F90E3CB}"/>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98" name="Text Placeholder 3">
            <a:extLst>
              <a:ext uri="{FF2B5EF4-FFF2-40B4-BE49-F238E27FC236}">
                <a16:creationId xmlns:a16="http://schemas.microsoft.com/office/drawing/2014/main" id="{2954E3CB-CCC4-89A8-8ED4-81CF31FE338B}"/>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99" name="Text Placeholder 3">
            <a:extLst>
              <a:ext uri="{FF2B5EF4-FFF2-40B4-BE49-F238E27FC236}">
                <a16:creationId xmlns:a16="http://schemas.microsoft.com/office/drawing/2014/main" id="{C741FE8B-BC43-981E-7DC2-82A6F7F02D21}"/>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100" name="Text Placeholder 3">
            <a:extLst>
              <a:ext uri="{FF2B5EF4-FFF2-40B4-BE49-F238E27FC236}">
                <a16:creationId xmlns:a16="http://schemas.microsoft.com/office/drawing/2014/main" id="{508D03F4-850C-A5BF-9AE1-261F7F31B553}"/>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101" name="Text Placeholder 3">
            <a:extLst>
              <a:ext uri="{FF2B5EF4-FFF2-40B4-BE49-F238E27FC236}">
                <a16:creationId xmlns:a16="http://schemas.microsoft.com/office/drawing/2014/main" id="{FF53C52E-C0FF-7EA9-86AD-4CDBF71B9234}"/>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102" name="Text Placeholder 3">
            <a:extLst>
              <a:ext uri="{FF2B5EF4-FFF2-40B4-BE49-F238E27FC236}">
                <a16:creationId xmlns:a16="http://schemas.microsoft.com/office/drawing/2014/main" id="{04D584D1-C529-DC43-B556-E0E8A875079D}"/>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103" name="Text Placeholder 3">
            <a:extLst>
              <a:ext uri="{FF2B5EF4-FFF2-40B4-BE49-F238E27FC236}">
                <a16:creationId xmlns:a16="http://schemas.microsoft.com/office/drawing/2014/main" id="{F0BEE712-D0F9-68CB-9441-27A8F942EA5A}"/>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
        <p:nvSpPr>
          <p:cNvPr id="104" name="Text Placeholder 3">
            <a:extLst>
              <a:ext uri="{FF2B5EF4-FFF2-40B4-BE49-F238E27FC236}">
                <a16:creationId xmlns:a16="http://schemas.microsoft.com/office/drawing/2014/main" id="{3A133341-06B6-3C9F-E18B-6EEEEC31905A}"/>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105" name="Text Placeholder 3">
            <a:extLst>
              <a:ext uri="{FF2B5EF4-FFF2-40B4-BE49-F238E27FC236}">
                <a16:creationId xmlns:a16="http://schemas.microsoft.com/office/drawing/2014/main" id="{F4308829-BAA5-A47E-679E-0CEA569D6EAD}"/>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9:00 AM</a:t>
            </a:r>
          </a:p>
        </p:txBody>
      </p:sp>
      <p:sp>
        <p:nvSpPr>
          <p:cNvPr id="106" name="Text Placeholder 3">
            <a:extLst>
              <a:ext uri="{FF2B5EF4-FFF2-40B4-BE49-F238E27FC236}">
                <a16:creationId xmlns:a16="http://schemas.microsoft.com/office/drawing/2014/main" id="{E45329BF-CE7F-D966-7A1C-1C207AF4331C}"/>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accent3">
                    <a:lumMod val="20000"/>
                    <a:lumOff val="80000"/>
                  </a:schemeClr>
                </a:solidFill>
              </a:defRPr>
            </a:lvl1pPr>
          </a:lstStyle>
          <a:p>
            <a:pPr lvl="0"/>
            <a:r>
              <a:rPr lang="en-US" dirty="0"/>
              <a:t>Location / Presenter</a:t>
            </a:r>
          </a:p>
        </p:txBody>
      </p:sp>
    </p:spTree>
    <p:extLst>
      <p:ext uri="{BB962C8B-B14F-4D97-AF65-F5344CB8AC3E}">
        <p14:creationId xmlns:p14="http://schemas.microsoft.com/office/powerpoint/2010/main" val="3879827111"/>
      </p:ext>
    </p:extLst>
  </p:cSld>
  <p:clrMapOvr>
    <a:masterClrMapping/>
  </p:clrMapOvr>
  <p:hf sldNum="0" hdr="0"/>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Divider Slide Green">
    <p:bg>
      <p:bgPr>
        <a:solidFill>
          <a:schemeClr val="accent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descr="A black and white logo&#10;&#10;Description automatically generated">
            <a:extLst>
              <a:ext uri="{FF2B5EF4-FFF2-40B4-BE49-F238E27FC236}">
                <a16:creationId xmlns:a16="http://schemas.microsoft.com/office/drawing/2014/main" id="{6C9ED243-7C43-F3F0-A4C3-BDD9A489663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5" name="Text Placeholder 9">
            <a:extLst>
              <a:ext uri="{FF2B5EF4-FFF2-40B4-BE49-F238E27FC236}">
                <a16:creationId xmlns:a16="http://schemas.microsoft.com/office/drawing/2014/main" id="{E4B88C2A-C2F3-0E73-C2AC-00EE527981CC}"/>
              </a:ext>
            </a:extLst>
          </p:cNvPr>
          <p:cNvSpPr>
            <a:spLocks noGrp="1"/>
          </p:cNvSpPr>
          <p:nvPr>
            <p:ph type="body" sz="quarter" idx="10" hasCustomPrompt="1"/>
          </p:nvPr>
        </p:nvSpPr>
        <p:spPr>
          <a:xfrm>
            <a:off x="685800" y="2525966"/>
            <a:ext cx="7053562" cy="1806068"/>
          </a:xfrm>
          <a:prstGeom prst="rect">
            <a:avLst/>
          </a:prstGeom>
        </p:spPr>
        <p:txBody>
          <a:bodyPr anchor="ctr"/>
          <a:lstStyle>
            <a:lvl1pPr marL="0" indent="0">
              <a:lnSpc>
                <a:spcPct val="100000"/>
              </a:lnSpc>
              <a:buNone/>
              <a:defRPr sz="6000">
                <a:solidFill>
                  <a:schemeClr val="bg1"/>
                </a:solidFill>
                <a:latin typeface="BrownStd" panose="00010500010101010101" pitchFamily="50" charset="0"/>
              </a:defRPr>
            </a:lvl1pPr>
          </a:lstStyle>
          <a:p>
            <a:pPr lvl="0"/>
            <a:r>
              <a:rPr lang="en-US" dirty="0"/>
              <a:t>Divider Slide Title</a:t>
            </a:r>
            <a:br>
              <a:rPr lang="en-US" dirty="0"/>
            </a:br>
            <a:r>
              <a:rPr lang="en-US" dirty="0"/>
              <a:t>in Two Lines</a:t>
            </a:r>
          </a:p>
        </p:txBody>
      </p:sp>
      <p:sp>
        <p:nvSpPr>
          <p:cNvPr id="6" name="Text Placeholder 9">
            <a:extLst>
              <a:ext uri="{FF2B5EF4-FFF2-40B4-BE49-F238E27FC236}">
                <a16:creationId xmlns:a16="http://schemas.microsoft.com/office/drawing/2014/main" id="{BED34A70-D470-3400-9B40-4846F611D1CF}"/>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accent3">
                    <a:lumMod val="20000"/>
                    <a:lumOff val="80000"/>
                  </a:schemeClr>
                </a:solidFill>
                <a:latin typeface="BrownStd" panose="00010500010101010101" pitchFamily="50" charset="0"/>
              </a:defRPr>
            </a:lvl1pPr>
          </a:lstStyle>
          <a:p>
            <a:pPr lvl="0"/>
            <a:r>
              <a:rPr lang="en-US" dirty="0"/>
              <a:t>01</a:t>
            </a:r>
          </a:p>
        </p:txBody>
      </p:sp>
    </p:spTree>
    <p:extLst>
      <p:ext uri="{BB962C8B-B14F-4D97-AF65-F5344CB8AC3E}">
        <p14:creationId xmlns:p14="http://schemas.microsoft.com/office/powerpoint/2010/main" val="215138084"/>
      </p:ext>
    </p:extLst>
  </p:cSld>
  <p:clrMapOvr>
    <a:masterClrMapping/>
  </p:clrMapOvr>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Blue">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74C70A-E6E1-A43D-35D5-646C419960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 name="Picture 1" descr="A black and white logo&#10;&#10;Description automatically generated">
            <a:extLst>
              <a:ext uri="{FF2B5EF4-FFF2-40B4-BE49-F238E27FC236}">
                <a16:creationId xmlns:a16="http://schemas.microsoft.com/office/drawing/2014/main" id="{69E5543B-7FD0-AC89-FFFD-0363071E8F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29645498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Agenda  Yellow">
    <p:bg>
      <p:bgPr>
        <a:solidFill>
          <a:schemeClr val="accent4"/>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C4FF8B-9DA1-3258-F6A0-89D11B29ABD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7019671" y="50309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accent4">
                    <a:lumMod val="7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accent4">
                    <a:lumMod val="7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accent4">
                    <a:lumMod val="7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accent4">
                    <a:lumMod val="7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accent4">
                    <a:lumMod val="7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accent4">
                    <a:lumMod val="50000"/>
                  </a:schemeClr>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accent4">
                    <a:lumMod val="50000"/>
                  </a:schemeClr>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accent4">
                    <a:lumMod val="50000"/>
                  </a:schemeClr>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accent4">
                    <a:lumMod val="50000"/>
                  </a:schemeClr>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accent4">
                    <a:lumMod val="50000"/>
                  </a:schemeClr>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6" name="TextBox 5">
            <a:extLst>
              <a:ext uri="{FF2B5EF4-FFF2-40B4-BE49-F238E27FC236}">
                <a16:creationId xmlns:a16="http://schemas.microsoft.com/office/drawing/2014/main" id="{5FABDFE1-35B5-34B0-FDB2-F824C046E0D3}"/>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81122A7-C3AE-2895-C2ED-4B8F695E8D2F}"/>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pic>
        <p:nvPicPr>
          <p:cNvPr id="4" name="Picture 3">
            <a:extLst>
              <a:ext uri="{FF2B5EF4-FFF2-40B4-BE49-F238E27FC236}">
                <a16:creationId xmlns:a16="http://schemas.microsoft.com/office/drawing/2014/main" id="{9BA388F4-945B-9817-27AD-EC5E1E6EC4E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3511408286"/>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About Page Yellow">
    <p:bg>
      <p:bgPr>
        <a:solidFill>
          <a:schemeClr val="accent4"/>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F406841E-6DAA-AF9E-BC90-004DFDAEF1E3}"/>
              </a:ext>
            </a:extLst>
          </p:cNvPr>
          <p:cNvSpPr/>
          <p:nvPr userDrawn="1"/>
        </p:nvSpPr>
        <p:spPr>
          <a:xfrm>
            <a:off x="5162783" y="714996"/>
            <a:ext cx="7044457" cy="614300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3795" t="-5428" r="-2400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accent4">
                    <a:lumMod val="50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chemeClr val="tx1"/>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tx1"/>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4029594325"/>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Our Team - Yellow">
    <p:bg>
      <p:bgPr>
        <a:solidFill>
          <a:schemeClr val="accent4"/>
        </a:solidFill>
        <a:effectLst/>
      </p:bgPr>
    </p:bg>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203C9351-3C8D-8858-5CD3-8916468795F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390810" y="1240388"/>
            <a:ext cx="6019047" cy="5244444"/>
          </a:xfrm>
          <a:prstGeom prst="rect">
            <a:avLst/>
          </a:prstGeom>
        </p:spPr>
      </p:pic>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2" name="Text Placeholder 9">
            <a:extLst>
              <a:ext uri="{FF2B5EF4-FFF2-40B4-BE49-F238E27FC236}">
                <a16:creationId xmlns:a16="http://schemas.microsoft.com/office/drawing/2014/main" id="{529EB2D3-0E22-762D-6142-35EA3C7EE930}"/>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Our Team</a:t>
            </a:r>
          </a:p>
        </p:txBody>
      </p:sp>
      <p:sp>
        <p:nvSpPr>
          <p:cNvPr id="10" name="Text Placeholder 2">
            <a:extLst>
              <a:ext uri="{FF2B5EF4-FFF2-40B4-BE49-F238E27FC236}">
                <a16:creationId xmlns:a16="http://schemas.microsoft.com/office/drawing/2014/main" id="{4568DB8F-D201-61BE-653F-D27FD8C69490}"/>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14" name="Picture 13">
            <a:extLst>
              <a:ext uri="{FF2B5EF4-FFF2-40B4-BE49-F238E27FC236}">
                <a16:creationId xmlns:a16="http://schemas.microsoft.com/office/drawing/2014/main" id="{EFD4B1AE-77AE-9D95-32C5-38C71233202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pic>
        <p:nvPicPr>
          <p:cNvPr id="58" name="Picture 57" descr="A person with a microphone&#10;&#10;Description automatically generated">
            <a:extLst>
              <a:ext uri="{FF2B5EF4-FFF2-40B4-BE49-F238E27FC236}">
                <a16:creationId xmlns:a16="http://schemas.microsoft.com/office/drawing/2014/main" id="{12BC2F2D-6FC0-35C7-F9FB-D45341996EE0}"/>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59" name="Picture 58" descr="A person with a microphone&#10;&#10;Description automatically generated">
            <a:extLst>
              <a:ext uri="{FF2B5EF4-FFF2-40B4-BE49-F238E27FC236}">
                <a16:creationId xmlns:a16="http://schemas.microsoft.com/office/drawing/2014/main" id="{DD47D961-7560-5E1F-DE19-FD76BAF8FF62}"/>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60" name="Picture 59" descr="A person with a microphone&#10;&#10;Description automatically generated">
            <a:extLst>
              <a:ext uri="{FF2B5EF4-FFF2-40B4-BE49-F238E27FC236}">
                <a16:creationId xmlns:a16="http://schemas.microsoft.com/office/drawing/2014/main" id="{19A9DC02-C0B9-41D3-CA68-D27B849F8C7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61" name="Picture 60" descr="A person with a microphone&#10;&#10;Description automatically generated">
            <a:extLst>
              <a:ext uri="{FF2B5EF4-FFF2-40B4-BE49-F238E27FC236}">
                <a16:creationId xmlns:a16="http://schemas.microsoft.com/office/drawing/2014/main" id="{DD4D5F96-3BE0-DF32-3D7C-8DA17771422C}"/>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2" name="Picture 61" descr="A person with a microphone&#10;&#10;Description automatically generated">
            <a:extLst>
              <a:ext uri="{FF2B5EF4-FFF2-40B4-BE49-F238E27FC236}">
                <a16:creationId xmlns:a16="http://schemas.microsoft.com/office/drawing/2014/main" id="{16458C6A-0D8E-3140-D3E3-456D273646DC}"/>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3D8E7251-3627-B11F-E13B-883F82C4AD1C}"/>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4" name="Picture 63" descr="A person with a microphone&#10;&#10;Description automatically generated">
            <a:extLst>
              <a:ext uri="{FF2B5EF4-FFF2-40B4-BE49-F238E27FC236}">
                <a16:creationId xmlns:a16="http://schemas.microsoft.com/office/drawing/2014/main" id="{BD8DA6EF-9F6D-3C63-264B-9397D35B684D}"/>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5" name="Picture 64" descr="A person with a microphone&#10;&#10;Description automatically generated">
            <a:extLst>
              <a:ext uri="{FF2B5EF4-FFF2-40B4-BE49-F238E27FC236}">
                <a16:creationId xmlns:a16="http://schemas.microsoft.com/office/drawing/2014/main" id="{D44C41B3-CB9C-BDDB-D525-303C83DE516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6" name="Text Placeholder 15">
            <a:extLst>
              <a:ext uri="{FF2B5EF4-FFF2-40B4-BE49-F238E27FC236}">
                <a16:creationId xmlns:a16="http://schemas.microsoft.com/office/drawing/2014/main" id="{14CB0446-4C12-C29A-4C22-571514CA5481}"/>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67" name="Text Placeholder 3">
            <a:extLst>
              <a:ext uri="{FF2B5EF4-FFF2-40B4-BE49-F238E27FC236}">
                <a16:creationId xmlns:a16="http://schemas.microsoft.com/office/drawing/2014/main" id="{D8A2A552-2A9B-D88B-F5A9-C5B771E52778}"/>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68" name="Text Placeholder 15">
            <a:extLst>
              <a:ext uri="{FF2B5EF4-FFF2-40B4-BE49-F238E27FC236}">
                <a16:creationId xmlns:a16="http://schemas.microsoft.com/office/drawing/2014/main" id="{39E6E672-DBCE-3552-21A3-40C8C431ED88}"/>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69" name="Text Placeholder 3">
            <a:extLst>
              <a:ext uri="{FF2B5EF4-FFF2-40B4-BE49-F238E27FC236}">
                <a16:creationId xmlns:a16="http://schemas.microsoft.com/office/drawing/2014/main" id="{8FCA0F91-B53B-2DA5-6EFC-52466E186739}"/>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70" name="Text Placeholder 15">
            <a:extLst>
              <a:ext uri="{FF2B5EF4-FFF2-40B4-BE49-F238E27FC236}">
                <a16:creationId xmlns:a16="http://schemas.microsoft.com/office/drawing/2014/main" id="{222857D5-1FF1-E5DA-D0E9-AD71409CA023}"/>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1" name="Text Placeholder 3">
            <a:extLst>
              <a:ext uri="{FF2B5EF4-FFF2-40B4-BE49-F238E27FC236}">
                <a16:creationId xmlns:a16="http://schemas.microsoft.com/office/drawing/2014/main" id="{45B5FA66-2032-1ECF-C489-AE839B1BE3EF}"/>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72" name="Text Placeholder 15">
            <a:extLst>
              <a:ext uri="{FF2B5EF4-FFF2-40B4-BE49-F238E27FC236}">
                <a16:creationId xmlns:a16="http://schemas.microsoft.com/office/drawing/2014/main" id="{814F0369-5658-F68E-793B-667739CF0912}"/>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3" name="Text Placeholder 3">
            <a:extLst>
              <a:ext uri="{FF2B5EF4-FFF2-40B4-BE49-F238E27FC236}">
                <a16:creationId xmlns:a16="http://schemas.microsoft.com/office/drawing/2014/main" id="{F828E803-DB04-97E9-6D74-FBD1EADECA36}"/>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74" name="Text Placeholder 15">
            <a:extLst>
              <a:ext uri="{FF2B5EF4-FFF2-40B4-BE49-F238E27FC236}">
                <a16:creationId xmlns:a16="http://schemas.microsoft.com/office/drawing/2014/main" id="{2604F4E3-367C-EE91-81D4-7926B099A798}"/>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5" name="Text Placeholder 3">
            <a:extLst>
              <a:ext uri="{FF2B5EF4-FFF2-40B4-BE49-F238E27FC236}">
                <a16:creationId xmlns:a16="http://schemas.microsoft.com/office/drawing/2014/main" id="{D957B3F7-8330-ECC3-8433-11E942D311AB}"/>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76" name="Text Placeholder 15">
            <a:extLst>
              <a:ext uri="{FF2B5EF4-FFF2-40B4-BE49-F238E27FC236}">
                <a16:creationId xmlns:a16="http://schemas.microsoft.com/office/drawing/2014/main" id="{8A2F9753-FE18-0AAE-0608-B7AB5B1BFF2E}"/>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7" name="Text Placeholder 3">
            <a:extLst>
              <a:ext uri="{FF2B5EF4-FFF2-40B4-BE49-F238E27FC236}">
                <a16:creationId xmlns:a16="http://schemas.microsoft.com/office/drawing/2014/main" id="{5CCC1D6E-C8AC-3446-DE53-FDA835BDE93C}"/>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78" name="Text Placeholder 15">
            <a:extLst>
              <a:ext uri="{FF2B5EF4-FFF2-40B4-BE49-F238E27FC236}">
                <a16:creationId xmlns:a16="http://schemas.microsoft.com/office/drawing/2014/main" id="{D286C771-67C9-AF72-D05E-664EE076FFDF}"/>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9" name="Text Placeholder 3">
            <a:extLst>
              <a:ext uri="{FF2B5EF4-FFF2-40B4-BE49-F238E27FC236}">
                <a16:creationId xmlns:a16="http://schemas.microsoft.com/office/drawing/2014/main" id="{C2044574-8CFA-5DD5-C5AF-DC483E5221E1}"/>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80" name="Text Placeholder 15">
            <a:extLst>
              <a:ext uri="{FF2B5EF4-FFF2-40B4-BE49-F238E27FC236}">
                <a16:creationId xmlns:a16="http://schemas.microsoft.com/office/drawing/2014/main" id="{F9D27228-EC4E-425A-BD51-47615DFEF7A6}"/>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81" name="Text Placeholder 3">
            <a:extLst>
              <a:ext uri="{FF2B5EF4-FFF2-40B4-BE49-F238E27FC236}">
                <a16:creationId xmlns:a16="http://schemas.microsoft.com/office/drawing/2014/main" id="{A8099EA3-D295-6890-772C-675DEE58DB59}"/>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Tree>
    <p:extLst>
      <p:ext uri="{BB962C8B-B14F-4D97-AF65-F5344CB8AC3E}">
        <p14:creationId xmlns:p14="http://schemas.microsoft.com/office/powerpoint/2010/main" val="2838961564"/>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Schedule Yellow">
    <p:bg>
      <p:bgPr>
        <a:solidFill>
          <a:schemeClr val="accent4"/>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6D5D2B-50F2-A885-98A4-2AE6986CFE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10747" y="-1702676"/>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Schedule</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2" name="Text Placeholder 3">
            <a:extLst>
              <a:ext uri="{FF2B5EF4-FFF2-40B4-BE49-F238E27FC236}">
                <a16:creationId xmlns:a16="http://schemas.microsoft.com/office/drawing/2014/main" id="{9573EE68-FD31-6630-02B8-B88210BB35B9}"/>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16" name="Text Placeholder 3">
            <a:extLst>
              <a:ext uri="{FF2B5EF4-FFF2-40B4-BE49-F238E27FC236}">
                <a16:creationId xmlns:a16="http://schemas.microsoft.com/office/drawing/2014/main" id="{9F1D24EA-F8FF-5C58-D054-EC476D87A9B6}"/>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20" name="Text Placeholder 3">
            <a:extLst>
              <a:ext uri="{FF2B5EF4-FFF2-40B4-BE49-F238E27FC236}">
                <a16:creationId xmlns:a16="http://schemas.microsoft.com/office/drawing/2014/main" id="{23B74BFB-70A9-D8A2-0976-09598265B71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21" name="Text Placeholder 3">
            <a:extLst>
              <a:ext uri="{FF2B5EF4-FFF2-40B4-BE49-F238E27FC236}">
                <a16:creationId xmlns:a16="http://schemas.microsoft.com/office/drawing/2014/main" id="{96A80509-2945-17CD-F383-1AD52BD27B77}"/>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22" name="Text Placeholder 3">
            <a:extLst>
              <a:ext uri="{FF2B5EF4-FFF2-40B4-BE49-F238E27FC236}">
                <a16:creationId xmlns:a16="http://schemas.microsoft.com/office/drawing/2014/main" id="{E241072B-A0CF-6ECF-8088-6F46F5E15BE6}"/>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26" name="Text Placeholder 3">
            <a:extLst>
              <a:ext uri="{FF2B5EF4-FFF2-40B4-BE49-F238E27FC236}">
                <a16:creationId xmlns:a16="http://schemas.microsoft.com/office/drawing/2014/main" id="{086A02E4-3C4A-4A83-8D56-FFB2126EBF32}"/>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27" name="Text Placeholder 3">
            <a:extLst>
              <a:ext uri="{FF2B5EF4-FFF2-40B4-BE49-F238E27FC236}">
                <a16:creationId xmlns:a16="http://schemas.microsoft.com/office/drawing/2014/main" id="{BA913B21-E617-4AA8-6185-F1F206B3AD20}"/>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28" name="Text Placeholder 3">
            <a:extLst>
              <a:ext uri="{FF2B5EF4-FFF2-40B4-BE49-F238E27FC236}">
                <a16:creationId xmlns:a16="http://schemas.microsoft.com/office/drawing/2014/main" id="{45151713-294E-C6AC-1B96-7A173687D712}"/>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29" name="Text Placeholder 3">
            <a:extLst>
              <a:ext uri="{FF2B5EF4-FFF2-40B4-BE49-F238E27FC236}">
                <a16:creationId xmlns:a16="http://schemas.microsoft.com/office/drawing/2014/main" id="{A3B88941-87F0-45F3-BBD8-641D3AD4EC21}"/>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30" name="Text Placeholder 3">
            <a:extLst>
              <a:ext uri="{FF2B5EF4-FFF2-40B4-BE49-F238E27FC236}">
                <a16:creationId xmlns:a16="http://schemas.microsoft.com/office/drawing/2014/main" id="{20FE035B-6B7D-CD1F-7F80-350968C1896D}"/>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31" name="Text Placeholder 3">
            <a:extLst>
              <a:ext uri="{FF2B5EF4-FFF2-40B4-BE49-F238E27FC236}">
                <a16:creationId xmlns:a16="http://schemas.microsoft.com/office/drawing/2014/main" id="{BA499A48-25A0-B2AA-F210-7144313321C5}"/>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35" name="Text Placeholder 3">
            <a:extLst>
              <a:ext uri="{FF2B5EF4-FFF2-40B4-BE49-F238E27FC236}">
                <a16:creationId xmlns:a16="http://schemas.microsoft.com/office/drawing/2014/main" id="{BB2392E1-7090-3B2B-1557-CC76E20C9561}"/>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36" name="Text Placeholder 3">
            <a:extLst>
              <a:ext uri="{FF2B5EF4-FFF2-40B4-BE49-F238E27FC236}">
                <a16:creationId xmlns:a16="http://schemas.microsoft.com/office/drawing/2014/main" id="{81629633-C7C0-C998-489D-3C3A1CC362F7}"/>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37" name="Text Placeholder 3">
            <a:extLst>
              <a:ext uri="{FF2B5EF4-FFF2-40B4-BE49-F238E27FC236}">
                <a16:creationId xmlns:a16="http://schemas.microsoft.com/office/drawing/2014/main" id="{5998A025-D001-169F-7CDC-B6660D3B092F}"/>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38" name="Text Placeholder 3">
            <a:extLst>
              <a:ext uri="{FF2B5EF4-FFF2-40B4-BE49-F238E27FC236}">
                <a16:creationId xmlns:a16="http://schemas.microsoft.com/office/drawing/2014/main" id="{82302CB4-EFDA-0076-03E2-EE33EBE5D9C1}"/>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39" name="Text Placeholder 3">
            <a:extLst>
              <a:ext uri="{FF2B5EF4-FFF2-40B4-BE49-F238E27FC236}">
                <a16:creationId xmlns:a16="http://schemas.microsoft.com/office/drawing/2014/main" id="{B6E7122A-21DB-5716-4501-1C9F7C304B79}"/>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40" name="Text Placeholder 3">
            <a:extLst>
              <a:ext uri="{FF2B5EF4-FFF2-40B4-BE49-F238E27FC236}">
                <a16:creationId xmlns:a16="http://schemas.microsoft.com/office/drawing/2014/main" id="{10A4DD90-1009-EAA7-0D01-66298F1F25E0}"/>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41" name="Text Placeholder 3">
            <a:extLst>
              <a:ext uri="{FF2B5EF4-FFF2-40B4-BE49-F238E27FC236}">
                <a16:creationId xmlns:a16="http://schemas.microsoft.com/office/drawing/2014/main" id="{13D8E90D-2CDF-1150-FE74-22ADE789764D}"/>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42" name="Text Placeholder 3">
            <a:extLst>
              <a:ext uri="{FF2B5EF4-FFF2-40B4-BE49-F238E27FC236}">
                <a16:creationId xmlns:a16="http://schemas.microsoft.com/office/drawing/2014/main" id="{B133B8A4-56AB-DEF8-0B0B-D78DC98A97B4}"/>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43" name="Text Placeholder 3">
            <a:extLst>
              <a:ext uri="{FF2B5EF4-FFF2-40B4-BE49-F238E27FC236}">
                <a16:creationId xmlns:a16="http://schemas.microsoft.com/office/drawing/2014/main" id="{83AFE75F-CCB3-20E4-8351-A824E16B40AE}"/>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sp>
        <p:nvSpPr>
          <p:cNvPr id="44" name="Text Placeholder 3">
            <a:extLst>
              <a:ext uri="{FF2B5EF4-FFF2-40B4-BE49-F238E27FC236}">
                <a16:creationId xmlns:a16="http://schemas.microsoft.com/office/drawing/2014/main" id="{CBC83F05-A728-2BBE-B564-12E1A205754D}"/>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tx1"/>
                </a:solidFill>
              </a:defRPr>
            </a:lvl1pPr>
          </a:lstStyle>
          <a:p>
            <a:pPr lvl="0"/>
            <a:r>
              <a:rPr lang="en-US" dirty="0"/>
              <a:t>Session Title</a:t>
            </a:r>
          </a:p>
        </p:txBody>
      </p:sp>
      <p:sp>
        <p:nvSpPr>
          <p:cNvPr id="45" name="Text Placeholder 3">
            <a:extLst>
              <a:ext uri="{FF2B5EF4-FFF2-40B4-BE49-F238E27FC236}">
                <a16:creationId xmlns:a16="http://schemas.microsoft.com/office/drawing/2014/main" id="{F133A619-EC8D-5E80-BE3D-C8F27EB39BBB}"/>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9:00 AM</a:t>
            </a:r>
          </a:p>
        </p:txBody>
      </p:sp>
      <p:sp>
        <p:nvSpPr>
          <p:cNvPr id="46" name="Text Placeholder 3">
            <a:extLst>
              <a:ext uri="{FF2B5EF4-FFF2-40B4-BE49-F238E27FC236}">
                <a16:creationId xmlns:a16="http://schemas.microsoft.com/office/drawing/2014/main" id="{94452D63-4A27-CE12-385B-2DA2516E3E4E}"/>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accent4">
                    <a:lumMod val="50000"/>
                  </a:schemeClr>
                </a:solidFill>
              </a:defRPr>
            </a:lvl1pPr>
          </a:lstStyle>
          <a:p>
            <a:pPr lvl="0"/>
            <a:r>
              <a:rPr lang="en-US" dirty="0"/>
              <a:t>Location / Presenter</a:t>
            </a:r>
          </a:p>
        </p:txBody>
      </p: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6" name="TextBox 5">
            <a:extLst>
              <a:ext uri="{FF2B5EF4-FFF2-40B4-BE49-F238E27FC236}">
                <a16:creationId xmlns:a16="http://schemas.microsoft.com/office/drawing/2014/main" id="{9FDD83D8-CEBB-DC5F-140C-995142C1600A}"/>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9" name="TextBox 8">
            <a:extLst>
              <a:ext uri="{FF2B5EF4-FFF2-40B4-BE49-F238E27FC236}">
                <a16:creationId xmlns:a16="http://schemas.microsoft.com/office/drawing/2014/main" id="{89DD54EB-2339-7527-10C4-39B88126CA49}"/>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pic>
        <p:nvPicPr>
          <p:cNvPr id="4" name="Picture 3">
            <a:extLst>
              <a:ext uri="{FF2B5EF4-FFF2-40B4-BE49-F238E27FC236}">
                <a16:creationId xmlns:a16="http://schemas.microsoft.com/office/drawing/2014/main" id="{F0E06A3D-B273-EF94-3C86-6512B696C37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627337825"/>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Divider Slide Yellow">
    <p:bg>
      <p:bgPr>
        <a:solidFill>
          <a:schemeClr val="accent4"/>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32A9F6BF-CF9E-CE04-2999-C5BC8517269C}"/>
              </a:ext>
            </a:extLst>
          </p:cNvPr>
          <p:cNvSpPr>
            <a:spLocks noGrp="1"/>
          </p:cNvSpPr>
          <p:nvPr>
            <p:ph type="body" sz="quarter" idx="10" hasCustomPrompt="1"/>
          </p:nvPr>
        </p:nvSpPr>
        <p:spPr>
          <a:xfrm>
            <a:off x="642638" y="2525966"/>
            <a:ext cx="7053562" cy="1806068"/>
          </a:xfrm>
          <a:prstGeom prst="rect">
            <a:avLst/>
          </a:prstGeom>
        </p:spPr>
        <p:txBody>
          <a:bodyPr anchor="ctr"/>
          <a:lstStyle>
            <a:lvl1pPr marL="0" indent="0">
              <a:lnSpc>
                <a:spcPct val="100000"/>
              </a:lnSpc>
              <a:buNone/>
              <a:defRPr sz="6000">
                <a:solidFill>
                  <a:schemeClr val="tx1"/>
                </a:solidFill>
                <a:latin typeface="BrownStd" panose="00010500010101010101" pitchFamily="50" charset="0"/>
              </a:defRPr>
            </a:lvl1pPr>
          </a:lstStyle>
          <a:p>
            <a:pPr lvl="0"/>
            <a:r>
              <a:rPr lang="en-US" dirty="0"/>
              <a:t>Divider Slide Title</a:t>
            </a:r>
            <a:br>
              <a:rPr lang="en-US" dirty="0"/>
            </a:br>
            <a:r>
              <a:rPr lang="en-US" dirty="0"/>
              <a:t>in Two Lines</a:t>
            </a:r>
          </a:p>
        </p:txBody>
      </p:sp>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4" name="Text Placeholder 9">
            <a:extLst>
              <a:ext uri="{FF2B5EF4-FFF2-40B4-BE49-F238E27FC236}">
                <a16:creationId xmlns:a16="http://schemas.microsoft.com/office/drawing/2014/main" id="{76406957-9EBC-34E3-603D-EC8335C6E5B3}"/>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accent4">
                    <a:lumMod val="75000"/>
                  </a:schemeClr>
                </a:solidFill>
                <a:latin typeface="BrownStd" panose="00010500010101010101" pitchFamily="50" charset="0"/>
              </a:defRPr>
            </a:lvl1pPr>
          </a:lstStyle>
          <a:p>
            <a:pPr lvl="0"/>
            <a:r>
              <a:rPr lang="en-US" dirty="0"/>
              <a:t>01</a:t>
            </a:r>
          </a:p>
        </p:txBody>
      </p:sp>
      <p:pic>
        <p:nvPicPr>
          <p:cNvPr id="2" name="Picture 1">
            <a:extLst>
              <a:ext uri="{FF2B5EF4-FFF2-40B4-BE49-F238E27FC236}">
                <a16:creationId xmlns:a16="http://schemas.microsoft.com/office/drawing/2014/main" id="{CEE2BC3F-4977-54DD-996C-C766F94A11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1732858036"/>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Agenda Orange">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62206F7-D59D-6D75-7048-3D0ED32EC64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7019671" y="50309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accent5">
                    <a:lumMod val="7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accent5">
                    <a:lumMod val="7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accent5">
                    <a:lumMod val="7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accent5">
                    <a:lumMod val="7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accent5">
                    <a:lumMod val="7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accent5">
                    <a:lumMod val="20000"/>
                    <a:lumOff val="80000"/>
                  </a:schemeClr>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accent5">
                    <a:lumMod val="20000"/>
                    <a:lumOff val="80000"/>
                  </a:schemeClr>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accent5">
                    <a:lumMod val="20000"/>
                    <a:lumOff val="80000"/>
                  </a:schemeClr>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accent5">
                    <a:lumMod val="20000"/>
                    <a:lumOff val="80000"/>
                  </a:schemeClr>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accent5">
                    <a:lumMod val="20000"/>
                    <a:lumOff val="80000"/>
                  </a:schemeClr>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0" name="Picture 19" descr="A black and white logo&#10;&#10;Description automatically generated">
            <a:extLst>
              <a:ext uri="{FF2B5EF4-FFF2-40B4-BE49-F238E27FC236}">
                <a16:creationId xmlns:a16="http://schemas.microsoft.com/office/drawing/2014/main" id="{02F7A89E-9DDC-9328-DA55-FC63426ADA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119875C1-66F5-A6B8-34FE-F01E39AE0CF5}"/>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D01F5E-BFBD-2946-4B39-0D6F63BA9F4E}"/>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269224217"/>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About Page Orange">
    <p:bg>
      <p:bgPr>
        <a:solidFill>
          <a:schemeClr val="accent5"/>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F406841E-6DAA-AF9E-BC90-004DFDAEF1E3}"/>
              </a:ext>
            </a:extLst>
          </p:cNvPr>
          <p:cNvSpPr/>
          <p:nvPr userDrawn="1"/>
        </p:nvSpPr>
        <p:spPr>
          <a:xfrm>
            <a:off x="5162783" y="714996"/>
            <a:ext cx="7044457" cy="614300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5353" r="-1535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accent5">
                    <a:lumMod val="40000"/>
                    <a:lumOff val="60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accent5">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154232469"/>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Our Team - Orange">
    <p:bg>
      <p:bgPr>
        <a:solidFill>
          <a:schemeClr val="accent5"/>
        </a:solidFill>
        <a:effectLst/>
      </p:bgPr>
    </p:bg>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81153EC2-B87D-5FA0-007F-97430A0B3A0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390810" y="1240388"/>
            <a:ext cx="6019047" cy="5244444"/>
          </a:xfrm>
          <a:prstGeom prst="rect">
            <a:avLst/>
          </a:prstGeom>
        </p:spPr>
      </p:pic>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2" name="Text Placeholder 9">
            <a:extLst>
              <a:ext uri="{FF2B5EF4-FFF2-40B4-BE49-F238E27FC236}">
                <a16:creationId xmlns:a16="http://schemas.microsoft.com/office/drawing/2014/main" id="{B00F8363-5727-AAB9-7F1A-0C1132756B59}"/>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Our Team</a:t>
            </a:r>
          </a:p>
        </p:txBody>
      </p:sp>
      <p:sp>
        <p:nvSpPr>
          <p:cNvPr id="10" name="Text Placeholder 2">
            <a:extLst>
              <a:ext uri="{FF2B5EF4-FFF2-40B4-BE49-F238E27FC236}">
                <a16:creationId xmlns:a16="http://schemas.microsoft.com/office/drawing/2014/main" id="{7F65805D-BEB4-0AD1-B1A4-7EA3E95FA102}"/>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solidFill>
                  <a:schemeClr val="accent5">
                    <a:lumMod val="20000"/>
                    <a:lumOff val="8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58" name="Picture 57" descr="A person with a microphone&#10;&#10;Description automatically generated">
            <a:extLst>
              <a:ext uri="{FF2B5EF4-FFF2-40B4-BE49-F238E27FC236}">
                <a16:creationId xmlns:a16="http://schemas.microsoft.com/office/drawing/2014/main" id="{2DDF3C31-21D7-967E-9E52-C313CCBA3FCD}"/>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59" name="Picture 58" descr="A person with a microphone&#10;&#10;Description automatically generated">
            <a:extLst>
              <a:ext uri="{FF2B5EF4-FFF2-40B4-BE49-F238E27FC236}">
                <a16:creationId xmlns:a16="http://schemas.microsoft.com/office/drawing/2014/main" id="{FF0D7BA7-9B18-8DCF-990B-E020BD0FEE28}"/>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60" name="Picture 59" descr="A person with a microphone&#10;&#10;Description automatically generated">
            <a:extLst>
              <a:ext uri="{FF2B5EF4-FFF2-40B4-BE49-F238E27FC236}">
                <a16:creationId xmlns:a16="http://schemas.microsoft.com/office/drawing/2014/main" id="{EED16820-0881-4A59-E6CE-473AC4E2F5F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61" name="Picture 60" descr="A person with a microphone&#10;&#10;Description automatically generated">
            <a:extLst>
              <a:ext uri="{FF2B5EF4-FFF2-40B4-BE49-F238E27FC236}">
                <a16:creationId xmlns:a16="http://schemas.microsoft.com/office/drawing/2014/main" id="{85DE9C41-77E3-9C0B-4CCA-52942DDA81D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2" name="Picture 61" descr="A person with a microphone&#10;&#10;Description automatically generated">
            <a:extLst>
              <a:ext uri="{FF2B5EF4-FFF2-40B4-BE49-F238E27FC236}">
                <a16:creationId xmlns:a16="http://schemas.microsoft.com/office/drawing/2014/main" id="{71652C85-0590-3237-DFE0-4C2EDAF302F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E1E04A17-7F1F-5191-97BD-76C3DAA4CD6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4" name="Picture 63" descr="A person with a microphone&#10;&#10;Description automatically generated">
            <a:extLst>
              <a:ext uri="{FF2B5EF4-FFF2-40B4-BE49-F238E27FC236}">
                <a16:creationId xmlns:a16="http://schemas.microsoft.com/office/drawing/2014/main" id="{D2DFC778-5B48-B73D-54E0-7FD5653E4CEA}"/>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5" name="Picture 64" descr="A person with a microphone&#10;&#10;Description automatically generated">
            <a:extLst>
              <a:ext uri="{FF2B5EF4-FFF2-40B4-BE49-F238E27FC236}">
                <a16:creationId xmlns:a16="http://schemas.microsoft.com/office/drawing/2014/main" id="{58932CF8-D6CF-57A6-804D-F1D332D5494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6" name="Text Placeholder 15">
            <a:extLst>
              <a:ext uri="{FF2B5EF4-FFF2-40B4-BE49-F238E27FC236}">
                <a16:creationId xmlns:a16="http://schemas.microsoft.com/office/drawing/2014/main" id="{4282BFAF-9636-17AE-BC04-C2224D239DE7}"/>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7" name="Text Placeholder 3">
            <a:extLst>
              <a:ext uri="{FF2B5EF4-FFF2-40B4-BE49-F238E27FC236}">
                <a16:creationId xmlns:a16="http://schemas.microsoft.com/office/drawing/2014/main" id="{D3332923-4ED9-8F4C-F2AF-5E8A8196EA87}"/>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68" name="Text Placeholder 15">
            <a:extLst>
              <a:ext uri="{FF2B5EF4-FFF2-40B4-BE49-F238E27FC236}">
                <a16:creationId xmlns:a16="http://schemas.microsoft.com/office/drawing/2014/main" id="{6CD2F10A-77F8-E58E-BB9F-4CEDA283C1B4}"/>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9" name="Text Placeholder 3">
            <a:extLst>
              <a:ext uri="{FF2B5EF4-FFF2-40B4-BE49-F238E27FC236}">
                <a16:creationId xmlns:a16="http://schemas.microsoft.com/office/drawing/2014/main" id="{23240FFC-F59B-3090-1B2D-398BBAB9DB27}"/>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70" name="Text Placeholder 15">
            <a:extLst>
              <a:ext uri="{FF2B5EF4-FFF2-40B4-BE49-F238E27FC236}">
                <a16:creationId xmlns:a16="http://schemas.microsoft.com/office/drawing/2014/main" id="{86FBF3FC-1889-49F5-6DAE-9AFAD3CBE1CB}"/>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1" name="Text Placeholder 3">
            <a:extLst>
              <a:ext uri="{FF2B5EF4-FFF2-40B4-BE49-F238E27FC236}">
                <a16:creationId xmlns:a16="http://schemas.microsoft.com/office/drawing/2014/main" id="{E3744C74-FF16-59A0-0E64-B01D1C369C98}"/>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72" name="Text Placeholder 15">
            <a:extLst>
              <a:ext uri="{FF2B5EF4-FFF2-40B4-BE49-F238E27FC236}">
                <a16:creationId xmlns:a16="http://schemas.microsoft.com/office/drawing/2014/main" id="{C7985785-5528-2A17-A6BE-B1C83A7A5D4F}"/>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3" name="Text Placeholder 3">
            <a:extLst>
              <a:ext uri="{FF2B5EF4-FFF2-40B4-BE49-F238E27FC236}">
                <a16:creationId xmlns:a16="http://schemas.microsoft.com/office/drawing/2014/main" id="{29183F0F-7ABA-3273-2C3C-47D13DD72B38}"/>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74" name="Text Placeholder 15">
            <a:extLst>
              <a:ext uri="{FF2B5EF4-FFF2-40B4-BE49-F238E27FC236}">
                <a16:creationId xmlns:a16="http://schemas.microsoft.com/office/drawing/2014/main" id="{2D66EB15-F4B0-54BD-A19C-492A8166B730}"/>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5" name="Text Placeholder 3">
            <a:extLst>
              <a:ext uri="{FF2B5EF4-FFF2-40B4-BE49-F238E27FC236}">
                <a16:creationId xmlns:a16="http://schemas.microsoft.com/office/drawing/2014/main" id="{4F212241-17B5-ED92-394E-91CEFC3B10DF}"/>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76" name="Text Placeholder 15">
            <a:extLst>
              <a:ext uri="{FF2B5EF4-FFF2-40B4-BE49-F238E27FC236}">
                <a16:creationId xmlns:a16="http://schemas.microsoft.com/office/drawing/2014/main" id="{FEDDC60E-8F6E-147E-4F13-37A35B0B3572}"/>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7" name="Text Placeholder 3">
            <a:extLst>
              <a:ext uri="{FF2B5EF4-FFF2-40B4-BE49-F238E27FC236}">
                <a16:creationId xmlns:a16="http://schemas.microsoft.com/office/drawing/2014/main" id="{6ADA83CB-81D0-6E41-6CB8-10E06430CE91}"/>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78" name="Text Placeholder 15">
            <a:extLst>
              <a:ext uri="{FF2B5EF4-FFF2-40B4-BE49-F238E27FC236}">
                <a16:creationId xmlns:a16="http://schemas.microsoft.com/office/drawing/2014/main" id="{B78561D4-89F0-543B-0CDA-5D0870BF6FF8}"/>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9" name="Text Placeholder 3">
            <a:extLst>
              <a:ext uri="{FF2B5EF4-FFF2-40B4-BE49-F238E27FC236}">
                <a16:creationId xmlns:a16="http://schemas.microsoft.com/office/drawing/2014/main" id="{B3B71952-1A46-C7EA-FDE5-2C1557E29CC8}"/>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80" name="Text Placeholder 15">
            <a:extLst>
              <a:ext uri="{FF2B5EF4-FFF2-40B4-BE49-F238E27FC236}">
                <a16:creationId xmlns:a16="http://schemas.microsoft.com/office/drawing/2014/main" id="{BB4E71B9-FB48-D465-2FA5-3B2BEAF7D744}"/>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81" name="Text Placeholder 3">
            <a:extLst>
              <a:ext uri="{FF2B5EF4-FFF2-40B4-BE49-F238E27FC236}">
                <a16:creationId xmlns:a16="http://schemas.microsoft.com/office/drawing/2014/main" id="{8F4A3AE2-82D3-79D6-49C6-875520456E0F}"/>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Tree>
    <p:extLst>
      <p:ext uri="{BB962C8B-B14F-4D97-AF65-F5344CB8AC3E}">
        <p14:creationId xmlns:p14="http://schemas.microsoft.com/office/powerpoint/2010/main" val="182733043"/>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Schedule Orange">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365DF3-FACF-3CBE-8BE8-F1F558543E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825871" y="-1688224"/>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Schedule</a:t>
            </a:r>
          </a:p>
        </p:txBody>
      </p:sp>
      <p:sp>
        <p:nvSpPr>
          <p:cNvPr id="4" name="TextBox 3">
            <a:extLst>
              <a:ext uri="{FF2B5EF4-FFF2-40B4-BE49-F238E27FC236}">
                <a16:creationId xmlns:a16="http://schemas.microsoft.com/office/drawing/2014/main" id="{3DAEB482-0880-0D4C-E5C1-29FF38BBE022}"/>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5" name="TextBox 4">
            <a:extLst>
              <a:ext uri="{FF2B5EF4-FFF2-40B4-BE49-F238E27FC236}">
                <a16:creationId xmlns:a16="http://schemas.microsoft.com/office/drawing/2014/main" id="{9F697787-78C0-FD90-8D40-A19ACB6FB035}"/>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 name="Text Placeholder 3">
            <a:extLst>
              <a:ext uri="{FF2B5EF4-FFF2-40B4-BE49-F238E27FC236}">
                <a16:creationId xmlns:a16="http://schemas.microsoft.com/office/drawing/2014/main" id="{9573EE68-FD31-6630-02B8-B88210BB35B9}"/>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16" name="Text Placeholder 3">
            <a:extLst>
              <a:ext uri="{FF2B5EF4-FFF2-40B4-BE49-F238E27FC236}">
                <a16:creationId xmlns:a16="http://schemas.microsoft.com/office/drawing/2014/main" id="{9F1D24EA-F8FF-5C58-D054-EC476D87A9B6}"/>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20" name="Text Placeholder 3">
            <a:extLst>
              <a:ext uri="{FF2B5EF4-FFF2-40B4-BE49-F238E27FC236}">
                <a16:creationId xmlns:a16="http://schemas.microsoft.com/office/drawing/2014/main" id="{23B74BFB-70A9-D8A2-0976-09598265B71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1" name="Text Placeholder 3">
            <a:extLst>
              <a:ext uri="{FF2B5EF4-FFF2-40B4-BE49-F238E27FC236}">
                <a16:creationId xmlns:a16="http://schemas.microsoft.com/office/drawing/2014/main" id="{96A80509-2945-17CD-F383-1AD52BD27B77}"/>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22" name="Text Placeholder 3">
            <a:extLst>
              <a:ext uri="{FF2B5EF4-FFF2-40B4-BE49-F238E27FC236}">
                <a16:creationId xmlns:a16="http://schemas.microsoft.com/office/drawing/2014/main" id="{E241072B-A0CF-6ECF-8088-6F46F5E15BE6}"/>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26" name="Text Placeholder 3">
            <a:extLst>
              <a:ext uri="{FF2B5EF4-FFF2-40B4-BE49-F238E27FC236}">
                <a16:creationId xmlns:a16="http://schemas.microsoft.com/office/drawing/2014/main" id="{086A02E4-3C4A-4A83-8D56-FFB2126EBF32}"/>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7" name="Text Placeholder 3">
            <a:extLst>
              <a:ext uri="{FF2B5EF4-FFF2-40B4-BE49-F238E27FC236}">
                <a16:creationId xmlns:a16="http://schemas.microsoft.com/office/drawing/2014/main" id="{BA913B21-E617-4AA8-6185-F1F206B3AD20}"/>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28" name="Text Placeholder 3">
            <a:extLst>
              <a:ext uri="{FF2B5EF4-FFF2-40B4-BE49-F238E27FC236}">
                <a16:creationId xmlns:a16="http://schemas.microsoft.com/office/drawing/2014/main" id="{45151713-294E-C6AC-1B96-7A173687D712}"/>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29" name="Text Placeholder 3">
            <a:extLst>
              <a:ext uri="{FF2B5EF4-FFF2-40B4-BE49-F238E27FC236}">
                <a16:creationId xmlns:a16="http://schemas.microsoft.com/office/drawing/2014/main" id="{A3B88941-87F0-45F3-BBD8-641D3AD4EC21}"/>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0" name="Text Placeholder 3">
            <a:extLst>
              <a:ext uri="{FF2B5EF4-FFF2-40B4-BE49-F238E27FC236}">
                <a16:creationId xmlns:a16="http://schemas.microsoft.com/office/drawing/2014/main" id="{20FE035B-6B7D-CD1F-7F80-350968C1896D}"/>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31" name="Text Placeholder 3">
            <a:extLst>
              <a:ext uri="{FF2B5EF4-FFF2-40B4-BE49-F238E27FC236}">
                <a16:creationId xmlns:a16="http://schemas.microsoft.com/office/drawing/2014/main" id="{BA499A48-25A0-B2AA-F210-7144313321C5}"/>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35" name="Text Placeholder 3">
            <a:extLst>
              <a:ext uri="{FF2B5EF4-FFF2-40B4-BE49-F238E27FC236}">
                <a16:creationId xmlns:a16="http://schemas.microsoft.com/office/drawing/2014/main" id="{BB2392E1-7090-3B2B-1557-CC76E20C9561}"/>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6" name="Text Placeholder 3">
            <a:extLst>
              <a:ext uri="{FF2B5EF4-FFF2-40B4-BE49-F238E27FC236}">
                <a16:creationId xmlns:a16="http://schemas.microsoft.com/office/drawing/2014/main" id="{81629633-C7C0-C998-489D-3C3A1CC362F7}"/>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37" name="Text Placeholder 3">
            <a:extLst>
              <a:ext uri="{FF2B5EF4-FFF2-40B4-BE49-F238E27FC236}">
                <a16:creationId xmlns:a16="http://schemas.microsoft.com/office/drawing/2014/main" id="{5998A025-D001-169F-7CDC-B6660D3B092F}"/>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38" name="Text Placeholder 3">
            <a:extLst>
              <a:ext uri="{FF2B5EF4-FFF2-40B4-BE49-F238E27FC236}">
                <a16:creationId xmlns:a16="http://schemas.microsoft.com/office/drawing/2014/main" id="{82302CB4-EFDA-0076-03E2-EE33EBE5D9C1}"/>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9" name="Text Placeholder 3">
            <a:extLst>
              <a:ext uri="{FF2B5EF4-FFF2-40B4-BE49-F238E27FC236}">
                <a16:creationId xmlns:a16="http://schemas.microsoft.com/office/drawing/2014/main" id="{B6E7122A-21DB-5716-4501-1C9F7C304B79}"/>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40" name="Text Placeholder 3">
            <a:extLst>
              <a:ext uri="{FF2B5EF4-FFF2-40B4-BE49-F238E27FC236}">
                <a16:creationId xmlns:a16="http://schemas.microsoft.com/office/drawing/2014/main" id="{10A4DD90-1009-EAA7-0D01-66298F1F25E0}"/>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41" name="Text Placeholder 3">
            <a:extLst>
              <a:ext uri="{FF2B5EF4-FFF2-40B4-BE49-F238E27FC236}">
                <a16:creationId xmlns:a16="http://schemas.microsoft.com/office/drawing/2014/main" id="{13D8E90D-2CDF-1150-FE74-22ADE789764D}"/>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2" name="Text Placeholder 3">
            <a:extLst>
              <a:ext uri="{FF2B5EF4-FFF2-40B4-BE49-F238E27FC236}">
                <a16:creationId xmlns:a16="http://schemas.microsoft.com/office/drawing/2014/main" id="{B133B8A4-56AB-DEF8-0B0B-D78DC98A97B4}"/>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43" name="Text Placeholder 3">
            <a:extLst>
              <a:ext uri="{FF2B5EF4-FFF2-40B4-BE49-F238E27FC236}">
                <a16:creationId xmlns:a16="http://schemas.microsoft.com/office/drawing/2014/main" id="{83AFE75F-CCB3-20E4-8351-A824E16B40AE}"/>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sp>
        <p:nvSpPr>
          <p:cNvPr id="44" name="Text Placeholder 3">
            <a:extLst>
              <a:ext uri="{FF2B5EF4-FFF2-40B4-BE49-F238E27FC236}">
                <a16:creationId xmlns:a16="http://schemas.microsoft.com/office/drawing/2014/main" id="{CBC83F05-A728-2BBE-B564-12E1A205754D}"/>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5" name="Text Placeholder 3">
            <a:extLst>
              <a:ext uri="{FF2B5EF4-FFF2-40B4-BE49-F238E27FC236}">
                <a16:creationId xmlns:a16="http://schemas.microsoft.com/office/drawing/2014/main" id="{F133A619-EC8D-5E80-BE3D-C8F27EB39BBB}"/>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9:00 AM</a:t>
            </a:r>
          </a:p>
        </p:txBody>
      </p:sp>
      <p:sp>
        <p:nvSpPr>
          <p:cNvPr id="46" name="Text Placeholder 3">
            <a:extLst>
              <a:ext uri="{FF2B5EF4-FFF2-40B4-BE49-F238E27FC236}">
                <a16:creationId xmlns:a16="http://schemas.microsoft.com/office/drawing/2014/main" id="{94452D63-4A27-CE12-385B-2DA2516E3E4E}"/>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accent5">
                    <a:lumMod val="20000"/>
                    <a:lumOff val="80000"/>
                  </a:schemeClr>
                </a:solidFill>
              </a:defRPr>
            </a:lvl1pPr>
          </a:lstStyle>
          <a:p>
            <a:pPr lvl="0"/>
            <a:r>
              <a:rPr lang="en-US" dirty="0"/>
              <a:t>Location / Presenter</a:t>
            </a:r>
          </a:p>
        </p:txBody>
      </p: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A3B797C8-5A35-597A-06A7-32D4E102935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4182713713"/>
      </p:ext>
    </p:extLst>
  </p:cSld>
  <p:clrMapOvr>
    <a:masterClrMapping/>
  </p:clrMapOvr>
  <p:hf sldNum="0" hdr="0"/>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Divider Slide Orange">
    <p:bg>
      <p:bgPr>
        <a:solidFill>
          <a:schemeClr val="accent5"/>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descr="A black and white logo&#10;&#10;Description automatically generated">
            <a:extLst>
              <a:ext uri="{FF2B5EF4-FFF2-40B4-BE49-F238E27FC236}">
                <a16:creationId xmlns:a16="http://schemas.microsoft.com/office/drawing/2014/main" id="{46FDACF4-931F-5875-8AC8-A3A58A18129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5" name="Text Placeholder 9">
            <a:extLst>
              <a:ext uri="{FF2B5EF4-FFF2-40B4-BE49-F238E27FC236}">
                <a16:creationId xmlns:a16="http://schemas.microsoft.com/office/drawing/2014/main" id="{16886D5E-27D9-32AC-07FE-28B08D9718AC}"/>
              </a:ext>
            </a:extLst>
          </p:cNvPr>
          <p:cNvSpPr>
            <a:spLocks noGrp="1"/>
          </p:cNvSpPr>
          <p:nvPr>
            <p:ph type="body" sz="quarter" idx="10" hasCustomPrompt="1"/>
          </p:nvPr>
        </p:nvSpPr>
        <p:spPr>
          <a:xfrm>
            <a:off x="685800" y="2525966"/>
            <a:ext cx="7053562" cy="1806068"/>
          </a:xfrm>
          <a:prstGeom prst="rect">
            <a:avLst/>
          </a:prstGeom>
        </p:spPr>
        <p:txBody>
          <a:bodyPr anchor="ctr"/>
          <a:lstStyle>
            <a:lvl1pPr marL="0" indent="0">
              <a:lnSpc>
                <a:spcPct val="100000"/>
              </a:lnSpc>
              <a:buNone/>
              <a:defRPr sz="6000">
                <a:solidFill>
                  <a:schemeClr val="bg1"/>
                </a:solidFill>
                <a:latin typeface="BrownStd" panose="00010500010101010101" pitchFamily="50" charset="0"/>
              </a:defRPr>
            </a:lvl1pPr>
          </a:lstStyle>
          <a:p>
            <a:pPr lvl="0"/>
            <a:r>
              <a:rPr lang="en-US" dirty="0"/>
              <a:t>Divider Slide Title</a:t>
            </a:r>
            <a:br>
              <a:rPr lang="en-US" dirty="0"/>
            </a:br>
            <a:r>
              <a:rPr lang="en-US" dirty="0"/>
              <a:t>in Two Lines</a:t>
            </a:r>
          </a:p>
        </p:txBody>
      </p:sp>
      <p:sp>
        <p:nvSpPr>
          <p:cNvPr id="6" name="Text Placeholder 9">
            <a:extLst>
              <a:ext uri="{FF2B5EF4-FFF2-40B4-BE49-F238E27FC236}">
                <a16:creationId xmlns:a16="http://schemas.microsoft.com/office/drawing/2014/main" id="{BEB87D24-F103-C4D8-6C12-F780981075A8}"/>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accent5">
                    <a:lumMod val="20000"/>
                    <a:lumOff val="80000"/>
                  </a:schemeClr>
                </a:solidFill>
                <a:latin typeface="BrownStd" panose="00010500010101010101" pitchFamily="50" charset="0"/>
              </a:defRPr>
            </a:lvl1pPr>
          </a:lstStyle>
          <a:p>
            <a:pPr lvl="0"/>
            <a:r>
              <a:rPr lang="en-US" dirty="0"/>
              <a:t>01</a:t>
            </a:r>
          </a:p>
        </p:txBody>
      </p:sp>
    </p:spTree>
    <p:extLst>
      <p:ext uri="{BB962C8B-B14F-4D97-AF65-F5344CB8AC3E}">
        <p14:creationId xmlns:p14="http://schemas.microsoft.com/office/powerpoint/2010/main" val="1640681969"/>
      </p:ext>
    </p:extLst>
  </p:cSld>
  <p:clrMapOvr>
    <a:masterClrMapping/>
  </p:clrMapOvr>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 Green">
    <p:bg>
      <p:bgPr>
        <a:solidFill>
          <a:schemeClr val="accent3"/>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74C70A-E6E1-A43D-35D5-646C419960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 name="Picture 1" descr="A black and white logo&#10;&#10;Description automatically generated">
            <a:extLst>
              <a:ext uri="{FF2B5EF4-FFF2-40B4-BE49-F238E27FC236}">
                <a16:creationId xmlns:a16="http://schemas.microsoft.com/office/drawing/2014/main" id="{3774EB11-3977-B921-B09C-1FCD6AD200C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32047484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Agenda Red">
    <p:bg>
      <p:bgPr>
        <a:solidFill>
          <a:schemeClr val="accent6"/>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A32415-87F2-78BF-927A-4197069078E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7019671" y="50309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accent6">
                    <a:lumMod val="7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accent6">
                    <a:lumMod val="7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accent6">
                    <a:lumMod val="7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accent6">
                    <a:lumMod val="7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accent6">
                    <a:lumMod val="7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accent6">
                    <a:lumMod val="20000"/>
                    <a:lumOff val="80000"/>
                  </a:schemeClr>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accent6">
                    <a:lumMod val="20000"/>
                    <a:lumOff val="80000"/>
                  </a:schemeClr>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accent6">
                    <a:lumMod val="20000"/>
                    <a:lumOff val="80000"/>
                  </a:schemeClr>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accent6">
                    <a:lumMod val="20000"/>
                    <a:lumOff val="80000"/>
                  </a:schemeClr>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accent6">
                    <a:lumMod val="20000"/>
                    <a:lumOff val="80000"/>
                  </a:schemeClr>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0" name="Picture 19" descr="A black and white logo&#10;&#10;Description automatically generated">
            <a:extLst>
              <a:ext uri="{FF2B5EF4-FFF2-40B4-BE49-F238E27FC236}">
                <a16:creationId xmlns:a16="http://schemas.microsoft.com/office/drawing/2014/main" id="{02F7A89E-9DDC-9328-DA55-FC63426ADA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5FA11E6B-2D4B-3C4A-3277-F4D73CC1E6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AD7450C4-1DFD-B5B9-1E52-48F27CD6506D}"/>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119477196"/>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About Page Red">
    <p:bg>
      <p:bgPr>
        <a:solidFill>
          <a:schemeClr val="accent6"/>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F406841E-6DAA-AF9E-BC90-004DFDAEF1E3}"/>
              </a:ext>
            </a:extLst>
          </p:cNvPr>
          <p:cNvSpPr/>
          <p:nvPr userDrawn="1"/>
        </p:nvSpPr>
        <p:spPr>
          <a:xfrm>
            <a:off x="5162783" y="714996"/>
            <a:ext cx="7044457" cy="614300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28229" t="272" r="-2575" b="-27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accent6">
                    <a:lumMod val="40000"/>
                    <a:lumOff val="60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accent6">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2613418324"/>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Our Team - Red">
    <p:bg>
      <p:bgPr>
        <a:solidFill>
          <a:schemeClr val="accent6"/>
        </a:solidFill>
        <a:effectLst/>
      </p:bgPr>
    </p:bg>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4780E020-BFA7-66BC-F84F-BA41F404660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390810" y="1240388"/>
            <a:ext cx="6019047" cy="5244444"/>
          </a:xfrm>
          <a:prstGeom prst="rect">
            <a:avLst/>
          </a:prstGeom>
        </p:spPr>
      </p:pic>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2" name="Text Placeholder 9">
            <a:extLst>
              <a:ext uri="{FF2B5EF4-FFF2-40B4-BE49-F238E27FC236}">
                <a16:creationId xmlns:a16="http://schemas.microsoft.com/office/drawing/2014/main" id="{CAFB41F9-6FF2-0FA7-687E-0DD21B281D4A}"/>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Our Team</a:t>
            </a:r>
          </a:p>
        </p:txBody>
      </p:sp>
      <p:sp>
        <p:nvSpPr>
          <p:cNvPr id="10" name="Text Placeholder 2">
            <a:extLst>
              <a:ext uri="{FF2B5EF4-FFF2-40B4-BE49-F238E27FC236}">
                <a16:creationId xmlns:a16="http://schemas.microsoft.com/office/drawing/2014/main" id="{28C9C5CF-C8F4-4905-C9F4-A3F765CFF419}"/>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solidFill>
                  <a:schemeClr val="accent6">
                    <a:lumMod val="20000"/>
                    <a:lumOff val="8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58" name="Picture 57" descr="A person with a microphone&#10;&#10;Description automatically generated">
            <a:extLst>
              <a:ext uri="{FF2B5EF4-FFF2-40B4-BE49-F238E27FC236}">
                <a16:creationId xmlns:a16="http://schemas.microsoft.com/office/drawing/2014/main" id="{69C0A6B6-B347-4C24-D3EC-4D05A5856E4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59" name="Picture 58" descr="A person with a microphone&#10;&#10;Description automatically generated">
            <a:extLst>
              <a:ext uri="{FF2B5EF4-FFF2-40B4-BE49-F238E27FC236}">
                <a16:creationId xmlns:a16="http://schemas.microsoft.com/office/drawing/2014/main" id="{F8148011-C217-BB6E-17FB-0BF704D8DF7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60" name="Picture 59" descr="A person with a microphone&#10;&#10;Description automatically generated">
            <a:extLst>
              <a:ext uri="{FF2B5EF4-FFF2-40B4-BE49-F238E27FC236}">
                <a16:creationId xmlns:a16="http://schemas.microsoft.com/office/drawing/2014/main" id="{AA9E6C34-1B00-55DC-28D9-4B64CA492B0F}"/>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61" name="Picture 60" descr="A person with a microphone&#10;&#10;Description automatically generated">
            <a:extLst>
              <a:ext uri="{FF2B5EF4-FFF2-40B4-BE49-F238E27FC236}">
                <a16:creationId xmlns:a16="http://schemas.microsoft.com/office/drawing/2014/main" id="{F79BB848-F417-5C0B-9630-2CC289FC3C5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2" name="Picture 61" descr="A person with a microphone&#10;&#10;Description automatically generated">
            <a:extLst>
              <a:ext uri="{FF2B5EF4-FFF2-40B4-BE49-F238E27FC236}">
                <a16:creationId xmlns:a16="http://schemas.microsoft.com/office/drawing/2014/main" id="{2E5F8E14-46AB-9A31-746E-8AB6CDE51EA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D0FD0D5C-B789-8EB7-5567-074E8916B2DA}"/>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4" name="Picture 63" descr="A person with a microphone&#10;&#10;Description automatically generated">
            <a:extLst>
              <a:ext uri="{FF2B5EF4-FFF2-40B4-BE49-F238E27FC236}">
                <a16:creationId xmlns:a16="http://schemas.microsoft.com/office/drawing/2014/main" id="{190D0249-8FFA-F635-AA93-98B84DB1B6F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5" name="Picture 64" descr="A person with a microphone&#10;&#10;Description automatically generated">
            <a:extLst>
              <a:ext uri="{FF2B5EF4-FFF2-40B4-BE49-F238E27FC236}">
                <a16:creationId xmlns:a16="http://schemas.microsoft.com/office/drawing/2014/main" id="{CD9E9339-B478-03F4-7892-03086BB4BEBC}"/>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6" name="Text Placeholder 15">
            <a:extLst>
              <a:ext uri="{FF2B5EF4-FFF2-40B4-BE49-F238E27FC236}">
                <a16:creationId xmlns:a16="http://schemas.microsoft.com/office/drawing/2014/main" id="{C9339408-4AEF-8E90-15FC-1FF7ED6FBAAC}"/>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7" name="Text Placeholder 3">
            <a:extLst>
              <a:ext uri="{FF2B5EF4-FFF2-40B4-BE49-F238E27FC236}">
                <a16:creationId xmlns:a16="http://schemas.microsoft.com/office/drawing/2014/main" id="{5819DEAA-E911-BE0F-ACAC-099C11C6A054}"/>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68" name="Text Placeholder 15">
            <a:extLst>
              <a:ext uri="{FF2B5EF4-FFF2-40B4-BE49-F238E27FC236}">
                <a16:creationId xmlns:a16="http://schemas.microsoft.com/office/drawing/2014/main" id="{80368F85-A84A-B72E-1058-AF068900515B}"/>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9" name="Text Placeholder 3">
            <a:extLst>
              <a:ext uri="{FF2B5EF4-FFF2-40B4-BE49-F238E27FC236}">
                <a16:creationId xmlns:a16="http://schemas.microsoft.com/office/drawing/2014/main" id="{60909F50-0BEE-F247-8CBB-2167F89A8986}"/>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70" name="Text Placeholder 15">
            <a:extLst>
              <a:ext uri="{FF2B5EF4-FFF2-40B4-BE49-F238E27FC236}">
                <a16:creationId xmlns:a16="http://schemas.microsoft.com/office/drawing/2014/main" id="{38B89B31-DA9E-2058-4F5C-2837A350E051}"/>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1" name="Text Placeholder 3">
            <a:extLst>
              <a:ext uri="{FF2B5EF4-FFF2-40B4-BE49-F238E27FC236}">
                <a16:creationId xmlns:a16="http://schemas.microsoft.com/office/drawing/2014/main" id="{B03E3AE0-4DF0-6E0B-454D-BB6DF225C47B}"/>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72" name="Text Placeholder 15">
            <a:extLst>
              <a:ext uri="{FF2B5EF4-FFF2-40B4-BE49-F238E27FC236}">
                <a16:creationId xmlns:a16="http://schemas.microsoft.com/office/drawing/2014/main" id="{21823E9A-5727-E459-9836-D9481F56CD81}"/>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3" name="Text Placeholder 3">
            <a:extLst>
              <a:ext uri="{FF2B5EF4-FFF2-40B4-BE49-F238E27FC236}">
                <a16:creationId xmlns:a16="http://schemas.microsoft.com/office/drawing/2014/main" id="{EC0E4529-9464-5961-AE3F-B7D00A4B6676}"/>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74" name="Text Placeholder 15">
            <a:extLst>
              <a:ext uri="{FF2B5EF4-FFF2-40B4-BE49-F238E27FC236}">
                <a16:creationId xmlns:a16="http://schemas.microsoft.com/office/drawing/2014/main" id="{51D9DAEA-7139-82E1-7F0E-4C07ED7E3386}"/>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5" name="Text Placeholder 3">
            <a:extLst>
              <a:ext uri="{FF2B5EF4-FFF2-40B4-BE49-F238E27FC236}">
                <a16:creationId xmlns:a16="http://schemas.microsoft.com/office/drawing/2014/main" id="{5B11EF0A-BB8F-6913-F9C2-59E990DDFACA}"/>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76" name="Text Placeholder 15">
            <a:extLst>
              <a:ext uri="{FF2B5EF4-FFF2-40B4-BE49-F238E27FC236}">
                <a16:creationId xmlns:a16="http://schemas.microsoft.com/office/drawing/2014/main" id="{55829498-A672-53EE-6008-6D24B8EE735E}"/>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7" name="Text Placeholder 3">
            <a:extLst>
              <a:ext uri="{FF2B5EF4-FFF2-40B4-BE49-F238E27FC236}">
                <a16:creationId xmlns:a16="http://schemas.microsoft.com/office/drawing/2014/main" id="{9BF8A26C-9D3B-47F0-AAF6-AC20E8080BB6}"/>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78" name="Text Placeholder 15">
            <a:extLst>
              <a:ext uri="{FF2B5EF4-FFF2-40B4-BE49-F238E27FC236}">
                <a16:creationId xmlns:a16="http://schemas.microsoft.com/office/drawing/2014/main" id="{BB0F43CA-958F-E2CE-0AB0-35F371F792E3}"/>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9" name="Text Placeholder 3">
            <a:extLst>
              <a:ext uri="{FF2B5EF4-FFF2-40B4-BE49-F238E27FC236}">
                <a16:creationId xmlns:a16="http://schemas.microsoft.com/office/drawing/2014/main" id="{F8BE1363-4816-F929-DFED-7F0591BEE71E}"/>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80" name="Text Placeholder 15">
            <a:extLst>
              <a:ext uri="{FF2B5EF4-FFF2-40B4-BE49-F238E27FC236}">
                <a16:creationId xmlns:a16="http://schemas.microsoft.com/office/drawing/2014/main" id="{729C5C60-E4A7-691F-9AD6-BE92D06ECBFB}"/>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81" name="Text Placeholder 3">
            <a:extLst>
              <a:ext uri="{FF2B5EF4-FFF2-40B4-BE49-F238E27FC236}">
                <a16:creationId xmlns:a16="http://schemas.microsoft.com/office/drawing/2014/main" id="{ACEE12F7-97DF-38A0-5248-01FDDA4CFE47}"/>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Tree>
    <p:extLst>
      <p:ext uri="{BB962C8B-B14F-4D97-AF65-F5344CB8AC3E}">
        <p14:creationId xmlns:p14="http://schemas.microsoft.com/office/powerpoint/2010/main" val="974624425"/>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Schedule Red">
    <p:bg>
      <p:bgPr>
        <a:solidFill>
          <a:schemeClr val="accent6"/>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32B5FE-C0FD-5365-1922-A8BF3CD16A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825871" y="-1688224"/>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Schedule</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 name="Text Placeholder 3">
            <a:extLst>
              <a:ext uri="{FF2B5EF4-FFF2-40B4-BE49-F238E27FC236}">
                <a16:creationId xmlns:a16="http://schemas.microsoft.com/office/drawing/2014/main" id="{9573EE68-FD31-6630-02B8-B88210BB35B9}"/>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16" name="Text Placeholder 3">
            <a:extLst>
              <a:ext uri="{FF2B5EF4-FFF2-40B4-BE49-F238E27FC236}">
                <a16:creationId xmlns:a16="http://schemas.microsoft.com/office/drawing/2014/main" id="{9F1D24EA-F8FF-5C58-D054-EC476D87A9B6}"/>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20" name="Text Placeholder 3">
            <a:extLst>
              <a:ext uri="{FF2B5EF4-FFF2-40B4-BE49-F238E27FC236}">
                <a16:creationId xmlns:a16="http://schemas.microsoft.com/office/drawing/2014/main" id="{23B74BFB-70A9-D8A2-0976-09598265B71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1" name="Text Placeholder 3">
            <a:extLst>
              <a:ext uri="{FF2B5EF4-FFF2-40B4-BE49-F238E27FC236}">
                <a16:creationId xmlns:a16="http://schemas.microsoft.com/office/drawing/2014/main" id="{96A80509-2945-17CD-F383-1AD52BD27B77}"/>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22" name="Text Placeholder 3">
            <a:extLst>
              <a:ext uri="{FF2B5EF4-FFF2-40B4-BE49-F238E27FC236}">
                <a16:creationId xmlns:a16="http://schemas.microsoft.com/office/drawing/2014/main" id="{E241072B-A0CF-6ECF-8088-6F46F5E15BE6}"/>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26" name="Text Placeholder 3">
            <a:extLst>
              <a:ext uri="{FF2B5EF4-FFF2-40B4-BE49-F238E27FC236}">
                <a16:creationId xmlns:a16="http://schemas.microsoft.com/office/drawing/2014/main" id="{086A02E4-3C4A-4A83-8D56-FFB2126EBF32}"/>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7" name="Text Placeholder 3">
            <a:extLst>
              <a:ext uri="{FF2B5EF4-FFF2-40B4-BE49-F238E27FC236}">
                <a16:creationId xmlns:a16="http://schemas.microsoft.com/office/drawing/2014/main" id="{BA913B21-E617-4AA8-6185-F1F206B3AD20}"/>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28" name="Text Placeholder 3">
            <a:extLst>
              <a:ext uri="{FF2B5EF4-FFF2-40B4-BE49-F238E27FC236}">
                <a16:creationId xmlns:a16="http://schemas.microsoft.com/office/drawing/2014/main" id="{45151713-294E-C6AC-1B96-7A173687D712}"/>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29" name="Text Placeholder 3">
            <a:extLst>
              <a:ext uri="{FF2B5EF4-FFF2-40B4-BE49-F238E27FC236}">
                <a16:creationId xmlns:a16="http://schemas.microsoft.com/office/drawing/2014/main" id="{A3B88941-87F0-45F3-BBD8-641D3AD4EC21}"/>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0" name="Text Placeholder 3">
            <a:extLst>
              <a:ext uri="{FF2B5EF4-FFF2-40B4-BE49-F238E27FC236}">
                <a16:creationId xmlns:a16="http://schemas.microsoft.com/office/drawing/2014/main" id="{20FE035B-6B7D-CD1F-7F80-350968C1896D}"/>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31" name="Text Placeholder 3">
            <a:extLst>
              <a:ext uri="{FF2B5EF4-FFF2-40B4-BE49-F238E27FC236}">
                <a16:creationId xmlns:a16="http://schemas.microsoft.com/office/drawing/2014/main" id="{BA499A48-25A0-B2AA-F210-7144313321C5}"/>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35" name="Text Placeholder 3">
            <a:extLst>
              <a:ext uri="{FF2B5EF4-FFF2-40B4-BE49-F238E27FC236}">
                <a16:creationId xmlns:a16="http://schemas.microsoft.com/office/drawing/2014/main" id="{BB2392E1-7090-3B2B-1557-CC76E20C9561}"/>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6" name="Text Placeholder 3">
            <a:extLst>
              <a:ext uri="{FF2B5EF4-FFF2-40B4-BE49-F238E27FC236}">
                <a16:creationId xmlns:a16="http://schemas.microsoft.com/office/drawing/2014/main" id="{81629633-C7C0-C998-489D-3C3A1CC362F7}"/>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37" name="Text Placeholder 3">
            <a:extLst>
              <a:ext uri="{FF2B5EF4-FFF2-40B4-BE49-F238E27FC236}">
                <a16:creationId xmlns:a16="http://schemas.microsoft.com/office/drawing/2014/main" id="{5998A025-D001-169F-7CDC-B6660D3B092F}"/>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38" name="Text Placeholder 3">
            <a:extLst>
              <a:ext uri="{FF2B5EF4-FFF2-40B4-BE49-F238E27FC236}">
                <a16:creationId xmlns:a16="http://schemas.microsoft.com/office/drawing/2014/main" id="{82302CB4-EFDA-0076-03E2-EE33EBE5D9C1}"/>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9" name="Text Placeholder 3">
            <a:extLst>
              <a:ext uri="{FF2B5EF4-FFF2-40B4-BE49-F238E27FC236}">
                <a16:creationId xmlns:a16="http://schemas.microsoft.com/office/drawing/2014/main" id="{B6E7122A-21DB-5716-4501-1C9F7C304B79}"/>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40" name="Text Placeholder 3">
            <a:extLst>
              <a:ext uri="{FF2B5EF4-FFF2-40B4-BE49-F238E27FC236}">
                <a16:creationId xmlns:a16="http://schemas.microsoft.com/office/drawing/2014/main" id="{10A4DD90-1009-EAA7-0D01-66298F1F25E0}"/>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41" name="Text Placeholder 3">
            <a:extLst>
              <a:ext uri="{FF2B5EF4-FFF2-40B4-BE49-F238E27FC236}">
                <a16:creationId xmlns:a16="http://schemas.microsoft.com/office/drawing/2014/main" id="{13D8E90D-2CDF-1150-FE74-22ADE789764D}"/>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2" name="Text Placeholder 3">
            <a:extLst>
              <a:ext uri="{FF2B5EF4-FFF2-40B4-BE49-F238E27FC236}">
                <a16:creationId xmlns:a16="http://schemas.microsoft.com/office/drawing/2014/main" id="{B133B8A4-56AB-DEF8-0B0B-D78DC98A97B4}"/>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43" name="Text Placeholder 3">
            <a:extLst>
              <a:ext uri="{FF2B5EF4-FFF2-40B4-BE49-F238E27FC236}">
                <a16:creationId xmlns:a16="http://schemas.microsoft.com/office/drawing/2014/main" id="{83AFE75F-CCB3-20E4-8351-A824E16B40AE}"/>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sp>
        <p:nvSpPr>
          <p:cNvPr id="44" name="Text Placeholder 3">
            <a:extLst>
              <a:ext uri="{FF2B5EF4-FFF2-40B4-BE49-F238E27FC236}">
                <a16:creationId xmlns:a16="http://schemas.microsoft.com/office/drawing/2014/main" id="{CBC83F05-A728-2BBE-B564-12E1A205754D}"/>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5" name="Text Placeholder 3">
            <a:extLst>
              <a:ext uri="{FF2B5EF4-FFF2-40B4-BE49-F238E27FC236}">
                <a16:creationId xmlns:a16="http://schemas.microsoft.com/office/drawing/2014/main" id="{F133A619-EC8D-5E80-BE3D-C8F27EB39BBB}"/>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9:00 AM</a:t>
            </a:r>
          </a:p>
        </p:txBody>
      </p:sp>
      <p:sp>
        <p:nvSpPr>
          <p:cNvPr id="46" name="Text Placeholder 3">
            <a:extLst>
              <a:ext uri="{FF2B5EF4-FFF2-40B4-BE49-F238E27FC236}">
                <a16:creationId xmlns:a16="http://schemas.microsoft.com/office/drawing/2014/main" id="{94452D63-4A27-CE12-385B-2DA2516E3E4E}"/>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accent6">
                    <a:lumMod val="20000"/>
                    <a:lumOff val="80000"/>
                  </a:schemeClr>
                </a:solidFill>
              </a:defRPr>
            </a:lvl1pPr>
          </a:lstStyle>
          <a:p>
            <a:pPr lvl="0"/>
            <a:r>
              <a:rPr lang="en-US" dirty="0"/>
              <a:t>Location / Presenter</a:t>
            </a:r>
          </a:p>
        </p:txBody>
      </p: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A3B797C8-5A35-597A-06A7-32D4E102935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DF4D8817-4F04-896A-8A7F-0C1F493A7339}"/>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9" name="TextBox 8">
            <a:extLst>
              <a:ext uri="{FF2B5EF4-FFF2-40B4-BE49-F238E27FC236}">
                <a16:creationId xmlns:a16="http://schemas.microsoft.com/office/drawing/2014/main" id="{C82447D3-6F9A-E086-4467-27B1ED3EE6F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504856686"/>
      </p:ext>
    </p:extLst>
  </p:cSld>
  <p:clrMapOvr>
    <a:masterClrMapping/>
  </p:clrMapOvr>
  <p:hf sldNum="0" hdr="0"/>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Divider Slide Red">
    <p:bg>
      <p:bgPr>
        <a:solidFill>
          <a:schemeClr val="accent6"/>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91EF729D-8730-6C32-C39E-9E3E3E17786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13" name="TextBox 12">
            <a:extLst>
              <a:ext uri="{FF2B5EF4-FFF2-40B4-BE49-F238E27FC236}">
                <a16:creationId xmlns:a16="http://schemas.microsoft.com/office/drawing/2014/main" id="{8B8F6CBD-20EE-B249-D2CB-1BF211F245E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14" name="Straight Connector 13">
            <a:extLst>
              <a:ext uri="{FF2B5EF4-FFF2-40B4-BE49-F238E27FC236}">
                <a16:creationId xmlns:a16="http://schemas.microsoft.com/office/drawing/2014/main" id="{A2105CEE-0679-2E97-0951-AF919C42945E}"/>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descr="A black and white logo&#10;&#10;Description automatically generated">
            <a:extLst>
              <a:ext uri="{FF2B5EF4-FFF2-40B4-BE49-F238E27FC236}">
                <a16:creationId xmlns:a16="http://schemas.microsoft.com/office/drawing/2014/main" id="{AFD1BC48-DB28-E875-24FF-B5D8C1306E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4" name="Text Placeholder 9">
            <a:extLst>
              <a:ext uri="{FF2B5EF4-FFF2-40B4-BE49-F238E27FC236}">
                <a16:creationId xmlns:a16="http://schemas.microsoft.com/office/drawing/2014/main" id="{7CFF49C8-96DB-D181-685D-9822A123D96E}"/>
              </a:ext>
            </a:extLst>
          </p:cNvPr>
          <p:cNvSpPr>
            <a:spLocks noGrp="1"/>
          </p:cNvSpPr>
          <p:nvPr>
            <p:ph type="body" sz="quarter" idx="10" hasCustomPrompt="1"/>
          </p:nvPr>
        </p:nvSpPr>
        <p:spPr>
          <a:xfrm>
            <a:off x="685800" y="2525966"/>
            <a:ext cx="7053562" cy="1806068"/>
          </a:xfrm>
          <a:prstGeom prst="rect">
            <a:avLst/>
          </a:prstGeom>
        </p:spPr>
        <p:txBody>
          <a:bodyPr anchor="ctr"/>
          <a:lstStyle>
            <a:lvl1pPr marL="0" indent="0">
              <a:lnSpc>
                <a:spcPct val="100000"/>
              </a:lnSpc>
              <a:buNone/>
              <a:defRPr sz="6000">
                <a:solidFill>
                  <a:schemeClr val="bg1"/>
                </a:solidFill>
                <a:latin typeface="BrownStd" panose="00010500010101010101" pitchFamily="50" charset="0"/>
              </a:defRPr>
            </a:lvl1pPr>
          </a:lstStyle>
          <a:p>
            <a:pPr lvl="0"/>
            <a:r>
              <a:rPr lang="en-US" dirty="0"/>
              <a:t>Divider Slide Title</a:t>
            </a:r>
            <a:br>
              <a:rPr lang="en-US" dirty="0"/>
            </a:br>
            <a:r>
              <a:rPr lang="en-US" dirty="0"/>
              <a:t>in Two Lines</a:t>
            </a:r>
          </a:p>
        </p:txBody>
      </p:sp>
      <p:sp>
        <p:nvSpPr>
          <p:cNvPr id="5" name="Text Placeholder 9">
            <a:extLst>
              <a:ext uri="{FF2B5EF4-FFF2-40B4-BE49-F238E27FC236}">
                <a16:creationId xmlns:a16="http://schemas.microsoft.com/office/drawing/2014/main" id="{F829652F-1FFC-E226-61A1-C74ADEEB6061}"/>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accent6">
                    <a:lumMod val="20000"/>
                    <a:lumOff val="80000"/>
                  </a:schemeClr>
                </a:solidFill>
                <a:latin typeface="BrownStd" panose="00010500010101010101" pitchFamily="50" charset="0"/>
              </a:defRPr>
            </a:lvl1pPr>
          </a:lstStyle>
          <a:p>
            <a:pPr lvl="0"/>
            <a:r>
              <a:rPr lang="en-US" dirty="0"/>
              <a:t>01</a:t>
            </a:r>
          </a:p>
        </p:txBody>
      </p:sp>
    </p:spTree>
    <p:extLst>
      <p:ext uri="{BB962C8B-B14F-4D97-AF65-F5344CB8AC3E}">
        <p14:creationId xmlns:p14="http://schemas.microsoft.com/office/powerpoint/2010/main" val="47634914"/>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Agenda Purpl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34E21D-73B4-A8DC-E41D-CA4249F4CE6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7019671" y="50309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accent1">
                    <a:lumMod val="7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accent1">
                    <a:lumMod val="7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accent1">
                    <a:lumMod val="7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accent1">
                    <a:lumMod val="7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accent1">
                    <a:lumMod val="7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accent1">
                    <a:lumMod val="20000"/>
                    <a:lumOff val="80000"/>
                  </a:schemeClr>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accent1">
                    <a:lumMod val="20000"/>
                    <a:lumOff val="80000"/>
                  </a:schemeClr>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accent1">
                    <a:lumMod val="20000"/>
                    <a:lumOff val="80000"/>
                  </a:schemeClr>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accent1">
                    <a:lumMod val="20000"/>
                    <a:lumOff val="80000"/>
                  </a:schemeClr>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accent1">
                    <a:lumMod val="20000"/>
                    <a:lumOff val="80000"/>
                  </a:schemeClr>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0" name="Picture 19" descr="A black and white logo&#10;&#10;Description automatically generated">
            <a:extLst>
              <a:ext uri="{FF2B5EF4-FFF2-40B4-BE49-F238E27FC236}">
                <a16:creationId xmlns:a16="http://schemas.microsoft.com/office/drawing/2014/main" id="{02F7A89E-9DDC-9328-DA55-FC63426ADA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4CE88761-147F-3D2C-4089-AD518B0991D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96E1C67A-1501-E3DB-5003-5452F6802A8B}"/>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515104045"/>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About Page Purple">
    <p:bg>
      <p:bgPr>
        <a:solidFill>
          <a:schemeClr val="accent1"/>
        </a:solidFill>
        <a:effectLst/>
      </p:bgPr>
    </p:bg>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5225F2E6-A105-5351-3C48-6D94DD5954A8}"/>
              </a:ext>
            </a:extLst>
          </p:cNvPr>
          <p:cNvSpPr/>
          <p:nvPr userDrawn="1"/>
        </p:nvSpPr>
        <p:spPr>
          <a:xfrm>
            <a:off x="5122143" y="723326"/>
            <a:ext cx="7069857" cy="616515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5626" t="-12693" r="-43068" b="-98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accent1">
                    <a:lumMod val="40000"/>
                    <a:lumOff val="60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accent1">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3096050055"/>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Our Team - Purple">
    <p:bg>
      <p:bgPr>
        <a:solidFill>
          <a:schemeClr val="accent1"/>
        </a:solidFill>
        <a:effectLst/>
      </p:bgPr>
    </p:bg>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0238700D-788A-C994-1AEE-94F6F07DC8C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390810" y="1240388"/>
            <a:ext cx="6019047" cy="5244444"/>
          </a:xfrm>
          <a:prstGeom prst="rect">
            <a:avLst/>
          </a:prstGeom>
        </p:spPr>
      </p:pic>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2" name="Text Placeholder 9">
            <a:extLst>
              <a:ext uri="{FF2B5EF4-FFF2-40B4-BE49-F238E27FC236}">
                <a16:creationId xmlns:a16="http://schemas.microsoft.com/office/drawing/2014/main" id="{13249017-A002-B03F-A7C1-173815E2E905}"/>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Our Team</a:t>
            </a:r>
          </a:p>
        </p:txBody>
      </p:sp>
      <p:sp>
        <p:nvSpPr>
          <p:cNvPr id="14" name="Text Placeholder 2">
            <a:extLst>
              <a:ext uri="{FF2B5EF4-FFF2-40B4-BE49-F238E27FC236}">
                <a16:creationId xmlns:a16="http://schemas.microsoft.com/office/drawing/2014/main" id="{FE3569D6-42C3-8739-B4AB-6CE0BB11D928}"/>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solidFill>
                  <a:schemeClr val="accent1">
                    <a:lumMod val="20000"/>
                    <a:lumOff val="8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58" name="Picture 57" descr="A person with a microphone&#10;&#10;Description automatically generated">
            <a:extLst>
              <a:ext uri="{FF2B5EF4-FFF2-40B4-BE49-F238E27FC236}">
                <a16:creationId xmlns:a16="http://schemas.microsoft.com/office/drawing/2014/main" id="{A4FCC745-6966-188F-8F19-5925B256F6C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59" name="Picture 58" descr="A person with a microphone&#10;&#10;Description automatically generated">
            <a:extLst>
              <a:ext uri="{FF2B5EF4-FFF2-40B4-BE49-F238E27FC236}">
                <a16:creationId xmlns:a16="http://schemas.microsoft.com/office/drawing/2014/main" id="{EBA5B332-4A61-D687-F0FC-29BAB70DA1D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60" name="Picture 59" descr="A person with a microphone&#10;&#10;Description automatically generated">
            <a:extLst>
              <a:ext uri="{FF2B5EF4-FFF2-40B4-BE49-F238E27FC236}">
                <a16:creationId xmlns:a16="http://schemas.microsoft.com/office/drawing/2014/main" id="{C3A99D1A-1FE9-41D7-4E73-7D54304FC90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61" name="Picture 60" descr="A person with a microphone&#10;&#10;Description automatically generated">
            <a:extLst>
              <a:ext uri="{FF2B5EF4-FFF2-40B4-BE49-F238E27FC236}">
                <a16:creationId xmlns:a16="http://schemas.microsoft.com/office/drawing/2014/main" id="{FEDE784A-A06E-2482-0E7D-C92DB35E00E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2" name="Picture 61" descr="A person with a microphone&#10;&#10;Description automatically generated">
            <a:extLst>
              <a:ext uri="{FF2B5EF4-FFF2-40B4-BE49-F238E27FC236}">
                <a16:creationId xmlns:a16="http://schemas.microsoft.com/office/drawing/2014/main" id="{7E3CD068-E9B9-5030-C64D-695538475A8D}"/>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7BFBC0A2-94C5-7041-8274-78D3846142A0}"/>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4" name="Picture 63" descr="A person with a microphone&#10;&#10;Description automatically generated">
            <a:extLst>
              <a:ext uri="{FF2B5EF4-FFF2-40B4-BE49-F238E27FC236}">
                <a16:creationId xmlns:a16="http://schemas.microsoft.com/office/drawing/2014/main" id="{6DBDBCD1-C011-505D-6B7C-49751F8ABF9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5" name="Picture 64" descr="A person with a microphone&#10;&#10;Description automatically generated">
            <a:extLst>
              <a:ext uri="{FF2B5EF4-FFF2-40B4-BE49-F238E27FC236}">
                <a16:creationId xmlns:a16="http://schemas.microsoft.com/office/drawing/2014/main" id="{A4F28C80-B628-EFFB-BEA2-828472D8E45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6" name="Text Placeholder 15">
            <a:extLst>
              <a:ext uri="{FF2B5EF4-FFF2-40B4-BE49-F238E27FC236}">
                <a16:creationId xmlns:a16="http://schemas.microsoft.com/office/drawing/2014/main" id="{FEAA974A-9C31-7C6F-1384-976B2AE022D0}"/>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7" name="Text Placeholder 3">
            <a:extLst>
              <a:ext uri="{FF2B5EF4-FFF2-40B4-BE49-F238E27FC236}">
                <a16:creationId xmlns:a16="http://schemas.microsoft.com/office/drawing/2014/main" id="{6175A791-9FDC-458D-D681-12673A6612EB}"/>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68" name="Text Placeholder 15">
            <a:extLst>
              <a:ext uri="{FF2B5EF4-FFF2-40B4-BE49-F238E27FC236}">
                <a16:creationId xmlns:a16="http://schemas.microsoft.com/office/drawing/2014/main" id="{950F8A78-CDA7-8895-3D7F-9295094B7B7A}"/>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9" name="Text Placeholder 3">
            <a:extLst>
              <a:ext uri="{FF2B5EF4-FFF2-40B4-BE49-F238E27FC236}">
                <a16:creationId xmlns:a16="http://schemas.microsoft.com/office/drawing/2014/main" id="{50EFC718-EA4A-9C1C-2529-F4E200F11592}"/>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70" name="Text Placeholder 15">
            <a:extLst>
              <a:ext uri="{FF2B5EF4-FFF2-40B4-BE49-F238E27FC236}">
                <a16:creationId xmlns:a16="http://schemas.microsoft.com/office/drawing/2014/main" id="{600FA1C7-2AB2-B953-8055-88873BFBDA39}"/>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1" name="Text Placeholder 3">
            <a:extLst>
              <a:ext uri="{FF2B5EF4-FFF2-40B4-BE49-F238E27FC236}">
                <a16:creationId xmlns:a16="http://schemas.microsoft.com/office/drawing/2014/main" id="{3E93D6BE-52E3-A3AA-B5F3-B6EAFA49D987}"/>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72" name="Text Placeholder 15">
            <a:extLst>
              <a:ext uri="{FF2B5EF4-FFF2-40B4-BE49-F238E27FC236}">
                <a16:creationId xmlns:a16="http://schemas.microsoft.com/office/drawing/2014/main" id="{DE12C4ED-E317-E233-A57E-0E726B2197F6}"/>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3" name="Text Placeholder 3">
            <a:extLst>
              <a:ext uri="{FF2B5EF4-FFF2-40B4-BE49-F238E27FC236}">
                <a16:creationId xmlns:a16="http://schemas.microsoft.com/office/drawing/2014/main" id="{8A97AD61-1895-C0C1-2D31-78A6B597FC98}"/>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74" name="Text Placeholder 15">
            <a:extLst>
              <a:ext uri="{FF2B5EF4-FFF2-40B4-BE49-F238E27FC236}">
                <a16:creationId xmlns:a16="http://schemas.microsoft.com/office/drawing/2014/main" id="{D6A26EFA-446C-CE3C-EFAE-1DA909533D94}"/>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5" name="Text Placeholder 3">
            <a:extLst>
              <a:ext uri="{FF2B5EF4-FFF2-40B4-BE49-F238E27FC236}">
                <a16:creationId xmlns:a16="http://schemas.microsoft.com/office/drawing/2014/main" id="{79639508-817F-3937-B597-D59558CD1BC1}"/>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76" name="Text Placeholder 15">
            <a:extLst>
              <a:ext uri="{FF2B5EF4-FFF2-40B4-BE49-F238E27FC236}">
                <a16:creationId xmlns:a16="http://schemas.microsoft.com/office/drawing/2014/main" id="{35E0D9E7-9526-FDEF-2F09-A70DE9C91FEC}"/>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7" name="Text Placeholder 3">
            <a:extLst>
              <a:ext uri="{FF2B5EF4-FFF2-40B4-BE49-F238E27FC236}">
                <a16:creationId xmlns:a16="http://schemas.microsoft.com/office/drawing/2014/main" id="{19E1701B-B514-C083-DCC4-AA90A2FF682D}"/>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78" name="Text Placeholder 15">
            <a:extLst>
              <a:ext uri="{FF2B5EF4-FFF2-40B4-BE49-F238E27FC236}">
                <a16:creationId xmlns:a16="http://schemas.microsoft.com/office/drawing/2014/main" id="{98DE9271-C070-693B-0D57-35B262700F77}"/>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9" name="Text Placeholder 3">
            <a:extLst>
              <a:ext uri="{FF2B5EF4-FFF2-40B4-BE49-F238E27FC236}">
                <a16:creationId xmlns:a16="http://schemas.microsoft.com/office/drawing/2014/main" id="{90E10679-723C-54DA-FB87-8F8DA39750DA}"/>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80" name="Text Placeholder 15">
            <a:extLst>
              <a:ext uri="{FF2B5EF4-FFF2-40B4-BE49-F238E27FC236}">
                <a16:creationId xmlns:a16="http://schemas.microsoft.com/office/drawing/2014/main" id="{C4D4E33E-261A-27C4-96E4-BF9A537BB700}"/>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81" name="Text Placeholder 3">
            <a:extLst>
              <a:ext uri="{FF2B5EF4-FFF2-40B4-BE49-F238E27FC236}">
                <a16:creationId xmlns:a16="http://schemas.microsoft.com/office/drawing/2014/main" id="{A8D632B6-66F4-0AFE-EB82-E1CCCCD1663C}"/>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Tree>
    <p:extLst>
      <p:ext uri="{BB962C8B-B14F-4D97-AF65-F5344CB8AC3E}">
        <p14:creationId xmlns:p14="http://schemas.microsoft.com/office/powerpoint/2010/main" val="2204474573"/>
      </p:ext>
    </p:extLst>
  </p:cSld>
  <p:clrMapOvr>
    <a:masterClrMapping/>
  </p:clrMapOvr>
  <p:hf sldNum="0" hdr="0"/>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Schedule Purpl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2E17B6-CFD5-8F09-A8AD-6F00BE82027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10747" y="-1702676"/>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6" y="2905142"/>
            <a:ext cx="3438492"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Schedule</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4342978"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 name="Text Placeholder 3">
            <a:extLst>
              <a:ext uri="{FF2B5EF4-FFF2-40B4-BE49-F238E27FC236}">
                <a16:creationId xmlns:a16="http://schemas.microsoft.com/office/drawing/2014/main" id="{9573EE68-FD31-6630-02B8-B88210BB35B9}"/>
              </a:ext>
            </a:extLst>
          </p:cNvPr>
          <p:cNvSpPr>
            <a:spLocks noGrp="1"/>
          </p:cNvSpPr>
          <p:nvPr>
            <p:ph type="body" sz="quarter" idx="21" hasCustomPrompt="1"/>
          </p:nvPr>
        </p:nvSpPr>
        <p:spPr>
          <a:xfrm>
            <a:off x="4342978" y="1285958"/>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16" name="Text Placeholder 3">
            <a:extLst>
              <a:ext uri="{FF2B5EF4-FFF2-40B4-BE49-F238E27FC236}">
                <a16:creationId xmlns:a16="http://schemas.microsoft.com/office/drawing/2014/main" id="{9F1D24EA-F8FF-5C58-D054-EC476D87A9B6}"/>
              </a:ext>
            </a:extLst>
          </p:cNvPr>
          <p:cNvSpPr>
            <a:spLocks noGrp="1"/>
          </p:cNvSpPr>
          <p:nvPr>
            <p:ph type="body" sz="quarter" idx="22" hasCustomPrompt="1"/>
          </p:nvPr>
        </p:nvSpPr>
        <p:spPr>
          <a:xfrm>
            <a:off x="4342978" y="1963168"/>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20" name="Text Placeholder 3">
            <a:extLst>
              <a:ext uri="{FF2B5EF4-FFF2-40B4-BE49-F238E27FC236}">
                <a16:creationId xmlns:a16="http://schemas.microsoft.com/office/drawing/2014/main" id="{23B74BFB-70A9-D8A2-0976-09598265B719}"/>
              </a:ext>
            </a:extLst>
          </p:cNvPr>
          <p:cNvSpPr>
            <a:spLocks noGrp="1"/>
          </p:cNvSpPr>
          <p:nvPr>
            <p:ph type="body" sz="quarter" idx="23" hasCustomPrompt="1"/>
          </p:nvPr>
        </p:nvSpPr>
        <p:spPr>
          <a:xfrm>
            <a:off x="4342978"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1" name="Text Placeholder 3">
            <a:extLst>
              <a:ext uri="{FF2B5EF4-FFF2-40B4-BE49-F238E27FC236}">
                <a16:creationId xmlns:a16="http://schemas.microsoft.com/office/drawing/2014/main" id="{96A80509-2945-17CD-F383-1AD52BD27B77}"/>
              </a:ext>
            </a:extLst>
          </p:cNvPr>
          <p:cNvSpPr>
            <a:spLocks noGrp="1"/>
          </p:cNvSpPr>
          <p:nvPr>
            <p:ph type="body" sz="quarter" idx="24" hasCustomPrompt="1"/>
          </p:nvPr>
        </p:nvSpPr>
        <p:spPr>
          <a:xfrm>
            <a:off x="4342978" y="2455539"/>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22" name="Text Placeholder 3">
            <a:extLst>
              <a:ext uri="{FF2B5EF4-FFF2-40B4-BE49-F238E27FC236}">
                <a16:creationId xmlns:a16="http://schemas.microsoft.com/office/drawing/2014/main" id="{E241072B-A0CF-6ECF-8088-6F46F5E15BE6}"/>
              </a:ext>
            </a:extLst>
          </p:cNvPr>
          <p:cNvSpPr>
            <a:spLocks noGrp="1"/>
          </p:cNvSpPr>
          <p:nvPr>
            <p:ph type="body" sz="quarter" idx="25" hasCustomPrompt="1"/>
          </p:nvPr>
        </p:nvSpPr>
        <p:spPr>
          <a:xfrm>
            <a:off x="4342978" y="3132749"/>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26" name="Text Placeholder 3">
            <a:extLst>
              <a:ext uri="{FF2B5EF4-FFF2-40B4-BE49-F238E27FC236}">
                <a16:creationId xmlns:a16="http://schemas.microsoft.com/office/drawing/2014/main" id="{086A02E4-3C4A-4A83-8D56-FFB2126EBF32}"/>
              </a:ext>
            </a:extLst>
          </p:cNvPr>
          <p:cNvSpPr>
            <a:spLocks noGrp="1"/>
          </p:cNvSpPr>
          <p:nvPr>
            <p:ph type="body" sz="quarter" idx="26" hasCustomPrompt="1"/>
          </p:nvPr>
        </p:nvSpPr>
        <p:spPr>
          <a:xfrm>
            <a:off x="4342978"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27" name="Text Placeholder 3">
            <a:extLst>
              <a:ext uri="{FF2B5EF4-FFF2-40B4-BE49-F238E27FC236}">
                <a16:creationId xmlns:a16="http://schemas.microsoft.com/office/drawing/2014/main" id="{BA913B21-E617-4AA8-6185-F1F206B3AD20}"/>
              </a:ext>
            </a:extLst>
          </p:cNvPr>
          <p:cNvSpPr>
            <a:spLocks noGrp="1"/>
          </p:cNvSpPr>
          <p:nvPr>
            <p:ph type="body" sz="quarter" idx="27" hasCustomPrompt="1"/>
          </p:nvPr>
        </p:nvSpPr>
        <p:spPr>
          <a:xfrm>
            <a:off x="4342978" y="3625120"/>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28" name="Text Placeholder 3">
            <a:extLst>
              <a:ext uri="{FF2B5EF4-FFF2-40B4-BE49-F238E27FC236}">
                <a16:creationId xmlns:a16="http://schemas.microsoft.com/office/drawing/2014/main" id="{45151713-294E-C6AC-1B96-7A173687D712}"/>
              </a:ext>
            </a:extLst>
          </p:cNvPr>
          <p:cNvSpPr>
            <a:spLocks noGrp="1"/>
          </p:cNvSpPr>
          <p:nvPr>
            <p:ph type="body" sz="quarter" idx="28" hasCustomPrompt="1"/>
          </p:nvPr>
        </p:nvSpPr>
        <p:spPr>
          <a:xfrm>
            <a:off x="4342978" y="4302330"/>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29" name="Text Placeholder 3">
            <a:extLst>
              <a:ext uri="{FF2B5EF4-FFF2-40B4-BE49-F238E27FC236}">
                <a16:creationId xmlns:a16="http://schemas.microsoft.com/office/drawing/2014/main" id="{A3B88941-87F0-45F3-BBD8-641D3AD4EC21}"/>
              </a:ext>
            </a:extLst>
          </p:cNvPr>
          <p:cNvSpPr>
            <a:spLocks noGrp="1"/>
          </p:cNvSpPr>
          <p:nvPr>
            <p:ph type="body" sz="quarter" idx="29" hasCustomPrompt="1"/>
          </p:nvPr>
        </p:nvSpPr>
        <p:spPr>
          <a:xfrm>
            <a:off x="4342978"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0" name="Text Placeholder 3">
            <a:extLst>
              <a:ext uri="{FF2B5EF4-FFF2-40B4-BE49-F238E27FC236}">
                <a16:creationId xmlns:a16="http://schemas.microsoft.com/office/drawing/2014/main" id="{20FE035B-6B7D-CD1F-7F80-350968C1896D}"/>
              </a:ext>
            </a:extLst>
          </p:cNvPr>
          <p:cNvSpPr>
            <a:spLocks noGrp="1"/>
          </p:cNvSpPr>
          <p:nvPr>
            <p:ph type="body" sz="quarter" idx="30" hasCustomPrompt="1"/>
          </p:nvPr>
        </p:nvSpPr>
        <p:spPr>
          <a:xfrm>
            <a:off x="4342978" y="4795855"/>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31" name="Text Placeholder 3">
            <a:extLst>
              <a:ext uri="{FF2B5EF4-FFF2-40B4-BE49-F238E27FC236}">
                <a16:creationId xmlns:a16="http://schemas.microsoft.com/office/drawing/2014/main" id="{BA499A48-25A0-B2AA-F210-7144313321C5}"/>
              </a:ext>
            </a:extLst>
          </p:cNvPr>
          <p:cNvSpPr>
            <a:spLocks noGrp="1"/>
          </p:cNvSpPr>
          <p:nvPr>
            <p:ph type="body" sz="quarter" idx="31" hasCustomPrompt="1"/>
          </p:nvPr>
        </p:nvSpPr>
        <p:spPr>
          <a:xfrm>
            <a:off x="4342978" y="5473065"/>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35" name="Text Placeholder 3">
            <a:extLst>
              <a:ext uri="{FF2B5EF4-FFF2-40B4-BE49-F238E27FC236}">
                <a16:creationId xmlns:a16="http://schemas.microsoft.com/office/drawing/2014/main" id="{BB2392E1-7090-3B2B-1557-CC76E20C9561}"/>
              </a:ext>
            </a:extLst>
          </p:cNvPr>
          <p:cNvSpPr>
            <a:spLocks noGrp="1"/>
          </p:cNvSpPr>
          <p:nvPr>
            <p:ph type="body" sz="quarter" idx="32" hasCustomPrompt="1"/>
          </p:nvPr>
        </p:nvSpPr>
        <p:spPr>
          <a:xfrm>
            <a:off x="8685956" y="1621779"/>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6" name="Text Placeholder 3">
            <a:extLst>
              <a:ext uri="{FF2B5EF4-FFF2-40B4-BE49-F238E27FC236}">
                <a16:creationId xmlns:a16="http://schemas.microsoft.com/office/drawing/2014/main" id="{81629633-C7C0-C998-489D-3C3A1CC362F7}"/>
              </a:ext>
            </a:extLst>
          </p:cNvPr>
          <p:cNvSpPr>
            <a:spLocks noGrp="1"/>
          </p:cNvSpPr>
          <p:nvPr>
            <p:ph type="body" sz="quarter" idx="33" hasCustomPrompt="1"/>
          </p:nvPr>
        </p:nvSpPr>
        <p:spPr>
          <a:xfrm>
            <a:off x="8685956" y="1285958"/>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37" name="Text Placeholder 3">
            <a:extLst>
              <a:ext uri="{FF2B5EF4-FFF2-40B4-BE49-F238E27FC236}">
                <a16:creationId xmlns:a16="http://schemas.microsoft.com/office/drawing/2014/main" id="{5998A025-D001-169F-7CDC-B6660D3B092F}"/>
              </a:ext>
            </a:extLst>
          </p:cNvPr>
          <p:cNvSpPr>
            <a:spLocks noGrp="1"/>
          </p:cNvSpPr>
          <p:nvPr>
            <p:ph type="body" sz="quarter" idx="34" hasCustomPrompt="1"/>
          </p:nvPr>
        </p:nvSpPr>
        <p:spPr>
          <a:xfrm>
            <a:off x="8685956" y="1963168"/>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38" name="Text Placeholder 3">
            <a:extLst>
              <a:ext uri="{FF2B5EF4-FFF2-40B4-BE49-F238E27FC236}">
                <a16:creationId xmlns:a16="http://schemas.microsoft.com/office/drawing/2014/main" id="{82302CB4-EFDA-0076-03E2-EE33EBE5D9C1}"/>
              </a:ext>
            </a:extLst>
          </p:cNvPr>
          <p:cNvSpPr>
            <a:spLocks noGrp="1"/>
          </p:cNvSpPr>
          <p:nvPr>
            <p:ph type="body" sz="quarter" idx="35" hasCustomPrompt="1"/>
          </p:nvPr>
        </p:nvSpPr>
        <p:spPr>
          <a:xfrm>
            <a:off x="8685956" y="2791360"/>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39" name="Text Placeholder 3">
            <a:extLst>
              <a:ext uri="{FF2B5EF4-FFF2-40B4-BE49-F238E27FC236}">
                <a16:creationId xmlns:a16="http://schemas.microsoft.com/office/drawing/2014/main" id="{B6E7122A-21DB-5716-4501-1C9F7C304B79}"/>
              </a:ext>
            </a:extLst>
          </p:cNvPr>
          <p:cNvSpPr>
            <a:spLocks noGrp="1"/>
          </p:cNvSpPr>
          <p:nvPr>
            <p:ph type="body" sz="quarter" idx="36" hasCustomPrompt="1"/>
          </p:nvPr>
        </p:nvSpPr>
        <p:spPr>
          <a:xfrm>
            <a:off x="8685956" y="2455539"/>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40" name="Text Placeholder 3">
            <a:extLst>
              <a:ext uri="{FF2B5EF4-FFF2-40B4-BE49-F238E27FC236}">
                <a16:creationId xmlns:a16="http://schemas.microsoft.com/office/drawing/2014/main" id="{10A4DD90-1009-EAA7-0D01-66298F1F25E0}"/>
              </a:ext>
            </a:extLst>
          </p:cNvPr>
          <p:cNvSpPr>
            <a:spLocks noGrp="1"/>
          </p:cNvSpPr>
          <p:nvPr>
            <p:ph type="body" sz="quarter" idx="37" hasCustomPrompt="1"/>
          </p:nvPr>
        </p:nvSpPr>
        <p:spPr>
          <a:xfrm>
            <a:off x="8685956" y="3132749"/>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41" name="Text Placeholder 3">
            <a:extLst>
              <a:ext uri="{FF2B5EF4-FFF2-40B4-BE49-F238E27FC236}">
                <a16:creationId xmlns:a16="http://schemas.microsoft.com/office/drawing/2014/main" id="{13D8E90D-2CDF-1150-FE74-22ADE789764D}"/>
              </a:ext>
            </a:extLst>
          </p:cNvPr>
          <p:cNvSpPr>
            <a:spLocks noGrp="1"/>
          </p:cNvSpPr>
          <p:nvPr>
            <p:ph type="body" sz="quarter" idx="38" hasCustomPrompt="1"/>
          </p:nvPr>
        </p:nvSpPr>
        <p:spPr>
          <a:xfrm>
            <a:off x="8685956" y="3960941"/>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2" name="Text Placeholder 3">
            <a:extLst>
              <a:ext uri="{FF2B5EF4-FFF2-40B4-BE49-F238E27FC236}">
                <a16:creationId xmlns:a16="http://schemas.microsoft.com/office/drawing/2014/main" id="{B133B8A4-56AB-DEF8-0B0B-D78DC98A97B4}"/>
              </a:ext>
            </a:extLst>
          </p:cNvPr>
          <p:cNvSpPr>
            <a:spLocks noGrp="1"/>
          </p:cNvSpPr>
          <p:nvPr>
            <p:ph type="body" sz="quarter" idx="39" hasCustomPrompt="1"/>
          </p:nvPr>
        </p:nvSpPr>
        <p:spPr>
          <a:xfrm>
            <a:off x="8685956" y="3625120"/>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43" name="Text Placeholder 3">
            <a:extLst>
              <a:ext uri="{FF2B5EF4-FFF2-40B4-BE49-F238E27FC236}">
                <a16:creationId xmlns:a16="http://schemas.microsoft.com/office/drawing/2014/main" id="{83AFE75F-CCB3-20E4-8351-A824E16B40AE}"/>
              </a:ext>
            </a:extLst>
          </p:cNvPr>
          <p:cNvSpPr>
            <a:spLocks noGrp="1"/>
          </p:cNvSpPr>
          <p:nvPr>
            <p:ph type="body" sz="quarter" idx="40" hasCustomPrompt="1"/>
          </p:nvPr>
        </p:nvSpPr>
        <p:spPr>
          <a:xfrm>
            <a:off x="8685956" y="4302330"/>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sp>
        <p:nvSpPr>
          <p:cNvPr id="44" name="Text Placeholder 3">
            <a:extLst>
              <a:ext uri="{FF2B5EF4-FFF2-40B4-BE49-F238E27FC236}">
                <a16:creationId xmlns:a16="http://schemas.microsoft.com/office/drawing/2014/main" id="{CBC83F05-A728-2BBE-B564-12E1A205754D}"/>
              </a:ext>
            </a:extLst>
          </p:cNvPr>
          <p:cNvSpPr>
            <a:spLocks noGrp="1"/>
          </p:cNvSpPr>
          <p:nvPr>
            <p:ph type="body" sz="quarter" idx="41" hasCustomPrompt="1"/>
          </p:nvPr>
        </p:nvSpPr>
        <p:spPr>
          <a:xfrm>
            <a:off x="8685956" y="5131676"/>
            <a:ext cx="2494207" cy="275668"/>
          </a:xfrm>
          <a:prstGeom prst="rect">
            <a:avLst/>
          </a:prstGeom>
        </p:spPr>
        <p:txBody>
          <a:bodyPr anchor="ctr"/>
          <a:lstStyle>
            <a:lvl1pPr marL="0" indent="0">
              <a:lnSpc>
                <a:spcPct val="100000"/>
              </a:lnSpc>
              <a:buNone/>
              <a:defRPr sz="1600" b="1">
                <a:solidFill>
                  <a:schemeClr val="bg1"/>
                </a:solidFill>
              </a:defRPr>
            </a:lvl1pPr>
          </a:lstStyle>
          <a:p>
            <a:pPr lvl="0"/>
            <a:r>
              <a:rPr lang="en-US" dirty="0"/>
              <a:t>Session Title</a:t>
            </a:r>
          </a:p>
        </p:txBody>
      </p:sp>
      <p:sp>
        <p:nvSpPr>
          <p:cNvPr id="45" name="Text Placeholder 3">
            <a:extLst>
              <a:ext uri="{FF2B5EF4-FFF2-40B4-BE49-F238E27FC236}">
                <a16:creationId xmlns:a16="http://schemas.microsoft.com/office/drawing/2014/main" id="{F133A619-EC8D-5E80-BE3D-C8F27EB39BBB}"/>
              </a:ext>
            </a:extLst>
          </p:cNvPr>
          <p:cNvSpPr>
            <a:spLocks noGrp="1"/>
          </p:cNvSpPr>
          <p:nvPr>
            <p:ph type="body" sz="quarter" idx="42" hasCustomPrompt="1"/>
          </p:nvPr>
        </p:nvSpPr>
        <p:spPr>
          <a:xfrm>
            <a:off x="8685956" y="4795855"/>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9:00 AM</a:t>
            </a:r>
          </a:p>
        </p:txBody>
      </p:sp>
      <p:sp>
        <p:nvSpPr>
          <p:cNvPr id="46" name="Text Placeholder 3">
            <a:extLst>
              <a:ext uri="{FF2B5EF4-FFF2-40B4-BE49-F238E27FC236}">
                <a16:creationId xmlns:a16="http://schemas.microsoft.com/office/drawing/2014/main" id="{94452D63-4A27-CE12-385B-2DA2516E3E4E}"/>
              </a:ext>
            </a:extLst>
          </p:cNvPr>
          <p:cNvSpPr>
            <a:spLocks noGrp="1"/>
          </p:cNvSpPr>
          <p:nvPr>
            <p:ph type="body" sz="quarter" idx="43" hasCustomPrompt="1"/>
          </p:nvPr>
        </p:nvSpPr>
        <p:spPr>
          <a:xfrm>
            <a:off x="8685956" y="5473065"/>
            <a:ext cx="2494207" cy="275668"/>
          </a:xfrm>
          <a:prstGeom prst="rect">
            <a:avLst/>
          </a:prstGeom>
        </p:spPr>
        <p:txBody>
          <a:bodyPr anchor="ctr"/>
          <a:lstStyle>
            <a:lvl1pPr marL="0" indent="0">
              <a:lnSpc>
                <a:spcPct val="100000"/>
              </a:lnSpc>
              <a:buNone/>
              <a:defRPr sz="1200">
                <a:solidFill>
                  <a:schemeClr val="accent1">
                    <a:lumMod val="20000"/>
                    <a:lumOff val="80000"/>
                  </a:schemeClr>
                </a:solidFill>
              </a:defRPr>
            </a:lvl1pPr>
          </a:lstStyle>
          <a:p>
            <a:pPr lvl="0"/>
            <a:r>
              <a:rPr lang="en-US" dirty="0"/>
              <a:t>Location / Presenter</a:t>
            </a:r>
          </a:p>
        </p:txBody>
      </p:sp>
      <p:pic>
        <p:nvPicPr>
          <p:cNvPr id="8" name="Picture 7">
            <a:extLst>
              <a:ext uri="{FF2B5EF4-FFF2-40B4-BE49-F238E27FC236}">
                <a16:creationId xmlns:a16="http://schemas.microsoft.com/office/drawing/2014/main" id="{40A329DF-D253-3A63-50A5-ED6CAC077C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A3B797C8-5A35-597A-06A7-32D4E102935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772DB56E-1E1B-1D35-5681-9B551442A2E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9" name="TextBox 8">
            <a:extLst>
              <a:ext uri="{FF2B5EF4-FFF2-40B4-BE49-F238E27FC236}">
                <a16:creationId xmlns:a16="http://schemas.microsoft.com/office/drawing/2014/main" id="{EE6700D3-BA1C-F3E4-76FC-3D7743C84F31}"/>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537006380"/>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Divider Slide Purple">
    <p:bg>
      <p:bgPr>
        <a:solidFill>
          <a:schemeClr val="accent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47A2EE8-63B9-7E2D-3B45-6B3E3F2C66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3" name="Picture 2" descr="A black and white logo&#10;&#10;Description automatically generated">
            <a:extLst>
              <a:ext uri="{FF2B5EF4-FFF2-40B4-BE49-F238E27FC236}">
                <a16:creationId xmlns:a16="http://schemas.microsoft.com/office/drawing/2014/main" id="{B3F7F3D8-2633-E9B8-4598-D4155C25857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4" name="Text Placeholder 9">
            <a:extLst>
              <a:ext uri="{FF2B5EF4-FFF2-40B4-BE49-F238E27FC236}">
                <a16:creationId xmlns:a16="http://schemas.microsoft.com/office/drawing/2014/main" id="{92238347-17CE-F568-9808-A8C1AAEDBFCF}"/>
              </a:ext>
            </a:extLst>
          </p:cNvPr>
          <p:cNvSpPr>
            <a:spLocks noGrp="1"/>
          </p:cNvSpPr>
          <p:nvPr>
            <p:ph type="body" sz="quarter" idx="10" hasCustomPrompt="1"/>
          </p:nvPr>
        </p:nvSpPr>
        <p:spPr>
          <a:xfrm>
            <a:off x="685800" y="2525966"/>
            <a:ext cx="7053562" cy="1806068"/>
          </a:xfrm>
          <a:prstGeom prst="rect">
            <a:avLst/>
          </a:prstGeom>
        </p:spPr>
        <p:txBody>
          <a:bodyPr anchor="ctr"/>
          <a:lstStyle>
            <a:lvl1pPr marL="0" indent="0">
              <a:lnSpc>
                <a:spcPct val="100000"/>
              </a:lnSpc>
              <a:buNone/>
              <a:defRPr sz="6000">
                <a:solidFill>
                  <a:schemeClr val="bg1"/>
                </a:solidFill>
                <a:latin typeface="BrownStd" panose="00010500010101010101" pitchFamily="50" charset="0"/>
              </a:defRPr>
            </a:lvl1pPr>
          </a:lstStyle>
          <a:p>
            <a:pPr lvl="0"/>
            <a:r>
              <a:rPr lang="en-US" dirty="0"/>
              <a:t>Divider Slide Title</a:t>
            </a:r>
            <a:br>
              <a:rPr lang="en-US" dirty="0"/>
            </a:br>
            <a:r>
              <a:rPr lang="en-US" dirty="0"/>
              <a:t>in Two Lines</a:t>
            </a:r>
          </a:p>
        </p:txBody>
      </p:sp>
      <p:sp>
        <p:nvSpPr>
          <p:cNvPr id="5" name="Text Placeholder 9">
            <a:extLst>
              <a:ext uri="{FF2B5EF4-FFF2-40B4-BE49-F238E27FC236}">
                <a16:creationId xmlns:a16="http://schemas.microsoft.com/office/drawing/2014/main" id="{79E805A6-6DB7-58B0-77BF-C82F78A4026D}"/>
              </a:ext>
            </a:extLst>
          </p:cNvPr>
          <p:cNvSpPr>
            <a:spLocks noGrp="1"/>
          </p:cNvSpPr>
          <p:nvPr>
            <p:ph type="body" sz="quarter" idx="11" hasCustomPrompt="1"/>
          </p:nvPr>
        </p:nvSpPr>
        <p:spPr>
          <a:xfrm>
            <a:off x="685800" y="685800"/>
            <a:ext cx="1127049" cy="845007"/>
          </a:xfrm>
          <a:prstGeom prst="rect">
            <a:avLst/>
          </a:prstGeom>
        </p:spPr>
        <p:txBody>
          <a:bodyPr anchor="t"/>
          <a:lstStyle>
            <a:lvl1pPr marL="0" indent="0">
              <a:lnSpc>
                <a:spcPct val="100000"/>
              </a:lnSpc>
              <a:buNone/>
              <a:defRPr sz="6000">
                <a:solidFill>
                  <a:schemeClr val="accent1">
                    <a:lumMod val="20000"/>
                    <a:lumOff val="80000"/>
                  </a:schemeClr>
                </a:solidFill>
                <a:latin typeface="BrownStd" panose="00010500010101010101" pitchFamily="50" charset="0"/>
              </a:defRPr>
            </a:lvl1pPr>
          </a:lstStyle>
          <a:p>
            <a:pPr lvl="0"/>
            <a:r>
              <a:rPr lang="en-US" dirty="0"/>
              <a:t>01</a:t>
            </a:r>
          </a:p>
        </p:txBody>
      </p:sp>
      <p:cxnSp>
        <p:nvCxnSpPr>
          <p:cNvPr id="6" name="Straight Connector 5">
            <a:extLst>
              <a:ext uri="{FF2B5EF4-FFF2-40B4-BE49-F238E27FC236}">
                <a16:creationId xmlns:a16="http://schemas.microsoft.com/office/drawing/2014/main" id="{8278E821-6687-364B-4CC9-B200F08C2FD9}"/>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6938A847-4EF1-9EA7-7E6E-E40539FD042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F80BDB24-1D4A-B062-F632-12C32C0C7C01}"/>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066222855"/>
      </p:ext>
    </p:extLst>
  </p:cSld>
  <p:clrMapOvr>
    <a:masterClrMapping/>
  </p:clrMapOvr>
  <p:hf sldNum="0" hd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 Yellow">
    <p:bg>
      <p:bgPr>
        <a:solidFill>
          <a:schemeClr val="accent4"/>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74C70A-E6E1-A43D-35D5-646C419960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 name="Picture 1">
            <a:extLst>
              <a:ext uri="{FF2B5EF4-FFF2-40B4-BE49-F238E27FC236}">
                <a16:creationId xmlns:a16="http://schemas.microsoft.com/office/drawing/2014/main" id="{21E91450-60B8-BDE1-A2B3-6620BBE30CF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34024658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Large Body Copy - COLOR 1">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4A329FE-CE36-43E7-36DB-CEFB37991D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8" name="Text Placeholder 9">
            <a:extLst>
              <a:ext uri="{FF2B5EF4-FFF2-40B4-BE49-F238E27FC236}">
                <a16:creationId xmlns:a16="http://schemas.microsoft.com/office/drawing/2014/main" id="{9FB634CE-1C7D-218B-96BA-DCF76C881370}"/>
              </a:ext>
            </a:extLst>
          </p:cNvPr>
          <p:cNvSpPr>
            <a:spLocks noGrp="1"/>
          </p:cNvSpPr>
          <p:nvPr>
            <p:ph type="body" sz="quarter" idx="10" hasCustomPrompt="1"/>
          </p:nvPr>
        </p:nvSpPr>
        <p:spPr>
          <a:xfrm>
            <a:off x="647260" y="685800"/>
            <a:ext cx="10596907" cy="3625581"/>
          </a:xfrm>
          <a:prstGeom prst="rect">
            <a:avLst/>
          </a:prstGeom>
        </p:spPr>
        <p:txBody>
          <a:bodyPr anchor="t"/>
          <a:lstStyle>
            <a:lvl1pPr marL="0" indent="0" algn="l">
              <a:lnSpc>
                <a:spcPct val="100000"/>
              </a:lnSpc>
              <a:buNone/>
              <a:defRPr sz="4500">
                <a:solidFill>
                  <a:schemeClr val="bg1"/>
                </a:solidFill>
                <a:latin typeface="BrownStd" panose="00010500010101010101" pitchFamily="50" charset="0"/>
              </a:defRPr>
            </a:lvl1pPr>
          </a:lstStyle>
          <a:p>
            <a:pPr lvl="0"/>
            <a:r>
              <a:rPr lang="en-US" dirty="0"/>
              <a:t>This is large body copy type size is 45pt in regular line spacing, 1 lines.</a:t>
            </a:r>
            <a:br>
              <a:rPr lang="en-US" dirty="0"/>
            </a:br>
            <a:br>
              <a:rPr lang="en-US" dirty="0"/>
            </a:br>
            <a:r>
              <a:rPr lang="en-US" dirty="0"/>
              <a:t>Body copy is written in upper and lower case</a:t>
            </a:r>
          </a:p>
        </p:txBody>
      </p:sp>
      <p:pic>
        <p:nvPicPr>
          <p:cNvPr id="9" name="Picture 8" descr="A black and white logo&#10;&#10;Description automatically generated">
            <a:extLst>
              <a:ext uri="{FF2B5EF4-FFF2-40B4-BE49-F238E27FC236}">
                <a16:creationId xmlns:a16="http://schemas.microsoft.com/office/drawing/2014/main" id="{B593B2C8-8750-9BAC-AC07-31712DFFF79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10" name="Straight Connector 9">
            <a:extLst>
              <a:ext uri="{FF2B5EF4-FFF2-40B4-BE49-F238E27FC236}">
                <a16:creationId xmlns:a16="http://schemas.microsoft.com/office/drawing/2014/main" id="{B29FF9F8-6E21-CC04-011A-2711EB2B2609}"/>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C59FFDA-CAC5-D002-2231-1F5B91F28D02}"/>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9BFF7256-83FF-787B-793D-74704267EC2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27969850"/>
      </p:ext>
    </p:extLst>
  </p:cSld>
  <p:clrMapOvr>
    <a:masterClrMapping/>
  </p:clrMapOvr>
  <p:hf sldNum="0" hdr="0"/>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Large Body Copy - COLOR 2">
    <p:bg>
      <p:bgPr>
        <a:solidFill>
          <a:schemeClr val="accent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4703" y="1600200"/>
            <a:ext cx="10937693" cy="3657600"/>
          </a:xfrm>
          <a:prstGeom prst="rect">
            <a:avLst/>
          </a:prstGeom>
        </p:spPr>
        <p:txBody>
          <a:bodyPr anchor="ctr"/>
          <a:lstStyle>
            <a:lvl1pPr marL="0" indent="0" algn="ctr">
              <a:lnSpc>
                <a:spcPct val="100000"/>
              </a:lnSpc>
              <a:buNone/>
              <a:defRPr sz="6000">
                <a:solidFill>
                  <a:schemeClr val="bg1"/>
                </a:solidFill>
                <a:latin typeface="BrownStd" panose="00010500010101010101" pitchFamily="50" charset="0"/>
              </a:defRPr>
            </a:lvl1pPr>
          </a:lstStyle>
          <a:p>
            <a:pPr lvl="0"/>
            <a:r>
              <a:rPr lang="en-US" dirty="0"/>
              <a:t>This is a large text layout, </a:t>
            </a:r>
            <a:br>
              <a:rPr lang="en-US" dirty="0"/>
            </a:br>
            <a:r>
              <a:rPr lang="en-US" dirty="0"/>
              <a:t>the type size is 110 </a:t>
            </a:r>
            <a:br>
              <a:rPr lang="en-US" dirty="0"/>
            </a:br>
            <a:r>
              <a:rPr lang="en-US" dirty="0"/>
              <a:t>in regular.</a:t>
            </a:r>
          </a:p>
        </p:txBody>
      </p:sp>
      <p:pic>
        <p:nvPicPr>
          <p:cNvPr id="11" name="Picture 10">
            <a:extLst>
              <a:ext uri="{FF2B5EF4-FFF2-40B4-BE49-F238E27FC236}">
                <a16:creationId xmlns:a16="http://schemas.microsoft.com/office/drawing/2014/main" id="{E4A329FE-CE36-43E7-36DB-CEFB37991D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8" name="Picture 7" descr="A black and white logo&#10;&#10;Description automatically generated">
            <a:extLst>
              <a:ext uri="{FF2B5EF4-FFF2-40B4-BE49-F238E27FC236}">
                <a16:creationId xmlns:a16="http://schemas.microsoft.com/office/drawing/2014/main" id="{BF1902F9-8270-523D-22D7-A8E1861D47C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9" name="Straight Connector 8">
            <a:extLst>
              <a:ext uri="{FF2B5EF4-FFF2-40B4-BE49-F238E27FC236}">
                <a16:creationId xmlns:a16="http://schemas.microsoft.com/office/drawing/2014/main" id="{AB0036DE-1E79-200D-8F33-EDA963F4BAF6}"/>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6222186-775C-1AF2-F4D0-6C8C3494CD2F}"/>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6018E6F4-D645-A8AB-4CC4-97D22F5C46E5}"/>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71026316"/>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Large Body Quote - COLOR 3">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4A329FE-CE36-43E7-36DB-CEFB37991D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8" name="Text Placeholder 9">
            <a:extLst>
              <a:ext uri="{FF2B5EF4-FFF2-40B4-BE49-F238E27FC236}">
                <a16:creationId xmlns:a16="http://schemas.microsoft.com/office/drawing/2014/main" id="{27964C1F-55AF-F103-1D68-9F7865AFA50B}"/>
              </a:ext>
            </a:extLst>
          </p:cNvPr>
          <p:cNvSpPr>
            <a:spLocks noGrp="1"/>
          </p:cNvSpPr>
          <p:nvPr>
            <p:ph type="body" sz="quarter" idx="10" hasCustomPrompt="1"/>
          </p:nvPr>
        </p:nvSpPr>
        <p:spPr>
          <a:xfrm>
            <a:off x="642649" y="1629227"/>
            <a:ext cx="10939743" cy="2798212"/>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“This is a large quote layout, the type size is 110 in regular.”</a:t>
            </a:r>
          </a:p>
        </p:txBody>
      </p:sp>
      <p:sp>
        <p:nvSpPr>
          <p:cNvPr id="12" name="Text Placeholder 15">
            <a:extLst>
              <a:ext uri="{FF2B5EF4-FFF2-40B4-BE49-F238E27FC236}">
                <a16:creationId xmlns:a16="http://schemas.microsoft.com/office/drawing/2014/main" id="{EC6AF182-A972-873E-5AAD-5EA131F12312}"/>
              </a:ext>
            </a:extLst>
          </p:cNvPr>
          <p:cNvSpPr>
            <a:spLocks noGrp="1"/>
          </p:cNvSpPr>
          <p:nvPr>
            <p:ph type="body" sz="quarter" idx="11" hasCustomPrompt="1"/>
          </p:nvPr>
        </p:nvSpPr>
        <p:spPr>
          <a:xfrm>
            <a:off x="642648" y="5272251"/>
            <a:ext cx="10939731" cy="437238"/>
          </a:xfrm>
          <a:prstGeom prst="rect">
            <a:avLst/>
          </a:prstGeom>
        </p:spPr>
        <p:txBody>
          <a:bodyPr/>
          <a:lstStyle>
            <a:lvl1pPr marL="0" indent="0" algn="r">
              <a:buNone/>
              <a:defRPr sz="1800" b="0">
                <a:solidFill>
                  <a:schemeClr val="bg1"/>
                </a:solidFill>
              </a:defRPr>
            </a:lvl1pPr>
          </a:lstStyle>
          <a:p>
            <a:pPr lvl="0"/>
            <a:r>
              <a:rPr lang="en-US" dirty="0"/>
              <a:t>- Quoted Name &amp; Title</a:t>
            </a:r>
          </a:p>
        </p:txBody>
      </p:sp>
      <p:pic>
        <p:nvPicPr>
          <p:cNvPr id="2" name="Picture 1" descr="A black and white logo&#10;&#10;Description automatically generated">
            <a:extLst>
              <a:ext uri="{FF2B5EF4-FFF2-40B4-BE49-F238E27FC236}">
                <a16:creationId xmlns:a16="http://schemas.microsoft.com/office/drawing/2014/main" id="{26B6B6C6-D6CB-6EDC-3AEC-6FA00C82DF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9" name="Straight Connector 8">
            <a:extLst>
              <a:ext uri="{FF2B5EF4-FFF2-40B4-BE49-F238E27FC236}">
                <a16:creationId xmlns:a16="http://schemas.microsoft.com/office/drawing/2014/main" id="{A56E523B-26F8-E3F6-C079-52C78D274C2A}"/>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84DF73A-DEA9-135B-5526-E676BA5E6C93}"/>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27A8C3B1-BBC8-52A2-5335-092628CECBF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809271271"/>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Medium Body Bullets - COLOR 4">
    <p:bg>
      <p:bgPr>
        <a:solidFill>
          <a:schemeClr val="accent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2650" y="747127"/>
            <a:ext cx="10572128" cy="1767474"/>
          </a:xfrm>
          <a:prstGeom prst="rect">
            <a:avLst/>
          </a:prstGeom>
        </p:spPr>
        <p:txBody>
          <a:bodyPr anchor="t"/>
          <a:lstStyle>
            <a:lvl1pPr marL="0" indent="0" algn="l">
              <a:lnSpc>
                <a:spcPct val="100000"/>
              </a:lnSpc>
              <a:buNone/>
              <a:defRPr sz="3500">
                <a:solidFill>
                  <a:schemeClr val="bg1"/>
                </a:solidFill>
                <a:latin typeface="BrownStd" panose="00010500010101010101" pitchFamily="50" charset="0"/>
              </a:defRPr>
            </a:lvl1pPr>
          </a:lstStyle>
          <a:p>
            <a:pPr lvl="0"/>
            <a:r>
              <a:rPr lang="en-US" dirty="0"/>
              <a:t>This is medium body copy type size is 35pt in regular line spacing, 1 lines.</a:t>
            </a:r>
            <a:br>
              <a:rPr lang="en-US" dirty="0"/>
            </a:br>
            <a:endParaRPr lang="en-US" dirty="0"/>
          </a:p>
        </p:txBody>
      </p:sp>
      <p:pic>
        <p:nvPicPr>
          <p:cNvPr id="11" name="Picture 10">
            <a:extLst>
              <a:ext uri="{FF2B5EF4-FFF2-40B4-BE49-F238E27FC236}">
                <a16:creationId xmlns:a16="http://schemas.microsoft.com/office/drawing/2014/main" id="{E4A329FE-CE36-43E7-36DB-CEFB37991D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8" name="Text Placeholder 7">
            <a:extLst>
              <a:ext uri="{FF2B5EF4-FFF2-40B4-BE49-F238E27FC236}">
                <a16:creationId xmlns:a16="http://schemas.microsoft.com/office/drawing/2014/main" id="{C17AE792-5D4F-A238-5C22-BB09B3068C1E}"/>
              </a:ext>
            </a:extLst>
          </p:cNvPr>
          <p:cNvSpPr>
            <a:spLocks noGrp="1"/>
          </p:cNvSpPr>
          <p:nvPr>
            <p:ph type="body" sz="quarter" idx="11" hasCustomPrompt="1"/>
          </p:nvPr>
        </p:nvSpPr>
        <p:spPr>
          <a:xfrm>
            <a:off x="642650" y="2550503"/>
            <a:ext cx="10625137" cy="1254422"/>
          </a:xfrm>
          <a:prstGeom prst="rect">
            <a:avLst/>
          </a:prstGeom>
        </p:spPr>
        <p:txBody>
          <a:bodyPr/>
          <a:lstStyle>
            <a:lvl1pPr>
              <a:defRPr sz="1800">
                <a:solidFill>
                  <a:schemeClr val="bg1"/>
                </a:solidFill>
              </a:defRPr>
            </a:lvl1pPr>
            <a:lvl2pPr>
              <a:defRPr sz="1800">
                <a:solidFill>
                  <a:schemeClr val="bg1"/>
                </a:solidFill>
              </a:defRPr>
            </a:lvl2pPr>
          </a:lstStyle>
          <a:p>
            <a:pPr marL="285750" indent="-285750">
              <a:buFont typeface="Arial" panose="020B0604020202020204" pitchFamily="34" charset="0"/>
              <a:buChar char="•"/>
            </a:pPr>
            <a:r>
              <a:rPr lang="en-US" dirty="0"/>
              <a:t>Bullet 01 in 18pt</a:t>
            </a:r>
          </a:p>
          <a:p>
            <a:pPr marL="742950" lvl="1" indent="-285750">
              <a:buFont typeface="Arial" panose="020B0604020202020204" pitchFamily="34" charset="0"/>
              <a:buChar char="•"/>
            </a:pPr>
            <a:r>
              <a:rPr lang="en-US" dirty="0"/>
              <a:t>Bullet 02 in 18pt</a:t>
            </a:r>
          </a:p>
        </p:txBody>
      </p:sp>
      <p:pic>
        <p:nvPicPr>
          <p:cNvPr id="6" name="Picture 5" descr="A black and white logo&#10;&#10;Description automatically generated">
            <a:extLst>
              <a:ext uri="{FF2B5EF4-FFF2-40B4-BE49-F238E27FC236}">
                <a16:creationId xmlns:a16="http://schemas.microsoft.com/office/drawing/2014/main" id="{9F0F9739-6100-D7A0-8D08-D1DEFB1BED4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9" name="Straight Connector 8">
            <a:extLst>
              <a:ext uri="{FF2B5EF4-FFF2-40B4-BE49-F238E27FC236}">
                <a16:creationId xmlns:a16="http://schemas.microsoft.com/office/drawing/2014/main" id="{E68EE388-E0CB-B95B-EF8F-F1FDAC02FAC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6F07A37-9880-C940-25E3-BE39F779A834}"/>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01D3BC93-D95D-36CB-72BD-B925AC98B6D1}"/>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913278038"/>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Right Column - COLOR 5">
    <p:bg>
      <p:bgPr>
        <a:solidFill>
          <a:schemeClr val="accent1"/>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5" name="Text Placeholder 9">
            <a:extLst>
              <a:ext uri="{FF2B5EF4-FFF2-40B4-BE49-F238E27FC236}">
                <a16:creationId xmlns:a16="http://schemas.microsoft.com/office/drawing/2014/main" id="{B2955F36-1B2F-C115-158D-EC43FA0B053C}"/>
              </a:ext>
            </a:extLst>
          </p:cNvPr>
          <p:cNvSpPr>
            <a:spLocks noGrp="1"/>
          </p:cNvSpPr>
          <p:nvPr>
            <p:ph type="body" sz="quarter" idx="10" hasCustomPrompt="1"/>
          </p:nvPr>
        </p:nvSpPr>
        <p:spPr>
          <a:xfrm>
            <a:off x="6096000" y="1295400"/>
            <a:ext cx="5454238" cy="782637"/>
          </a:xfrm>
          <a:prstGeom prst="rect">
            <a:avLst/>
          </a:prstGeom>
        </p:spPr>
        <p:txBody>
          <a:bodyPr anchor="t"/>
          <a:lstStyle>
            <a:lvl1pPr marL="0" indent="0">
              <a:lnSpc>
                <a:spcPct val="100000"/>
              </a:lnSpc>
              <a:buNone/>
              <a:defRPr sz="2500">
                <a:solidFill>
                  <a:schemeClr val="bg1"/>
                </a:solidFill>
                <a:latin typeface="BrownStd" panose="00010500010101010101" pitchFamily="50" charset="0"/>
              </a:defRPr>
            </a:lvl1pPr>
          </a:lstStyle>
          <a:p>
            <a:pPr lvl="0"/>
            <a:r>
              <a:rPr lang="en-US" dirty="0"/>
              <a:t>Two column, text and image and medium headline in 25pt</a:t>
            </a:r>
          </a:p>
        </p:txBody>
      </p:sp>
      <p:sp>
        <p:nvSpPr>
          <p:cNvPr id="6" name="Text Placeholder 3">
            <a:extLst>
              <a:ext uri="{FF2B5EF4-FFF2-40B4-BE49-F238E27FC236}">
                <a16:creationId xmlns:a16="http://schemas.microsoft.com/office/drawing/2014/main" id="{7E1230F9-4344-5A4E-6E1A-385029D32CCE}"/>
              </a:ext>
            </a:extLst>
          </p:cNvPr>
          <p:cNvSpPr>
            <a:spLocks noGrp="1"/>
          </p:cNvSpPr>
          <p:nvPr>
            <p:ph type="body" sz="quarter" idx="16" hasCustomPrompt="1"/>
          </p:nvPr>
        </p:nvSpPr>
        <p:spPr>
          <a:xfrm>
            <a:off x="6095999" y="2321590"/>
            <a:ext cx="5454231" cy="3416595"/>
          </a:xfrm>
          <a:prstGeom prst="rect">
            <a:avLst/>
          </a:prstGeom>
        </p:spPr>
        <p:txBody>
          <a:bodyPr/>
          <a:lstStyle>
            <a:lvl1pPr marL="0" indent="0">
              <a:lnSpc>
                <a:spcPct val="100000"/>
              </a:lnSpc>
              <a:buNone/>
              <a:defRPr sz="1400" b="0" i="0">
                <a:solidFill>
                  <a:schemeClr val="bg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pic>
        <p:nvPicPr>
          <p:cNvPr id="7" name="Picture 6" descr="A black and white logo&#10;&#10;Description automatically generated">
            <a:extLst>
              <a:ext uri="{FF2B5EF4-FFF2-40B4-BE49-F238E27FC236}">
                <a16:creationId xmlns:a16="http://schemas.microsoft.com/office/drawing/2014/main" id="{931937BA-FDA8-A78F-8CBF-DC23F10B4F1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2" name="Text Placeholder 9">
            <a:extLst>
              <a:ext uri="{FF2B5EF4-FFF2-40B4-BE49-F238E27FC236}">
                <a16:creationId xmlns:a16="http://schemas.microsoft.com/office/drawing/2014/main" id="{F3BAB0FF-0B98-C996-7AE8-432F26255F6D}"/>
              </a:ext>
            </a:extLst>
          </p:cNvPr>
          <p:cNvSpPr>
            <a:spLocks noGrp="1"/>
          </p:cNvSpPr>
          <p:nvPr>
            <p:ph type="body" sz="quarter" idx="18" hasCustomPrompt="1"/>
          </p:nvPr>
        </p:nvSpPr>
        <p:spPr>
          <a:xfrm>
            <a:off x="6095999" y="741898"/>
            <a:ext cx="45398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Title</a:t>
            </a:r>
          </a:p>
        </p:txBody>
      </p:sp>
      <p:cxnSp>
        <p:nvCxnSpPr>
          <p:cNvPr id="3" name="Straight Connector 2">
            <a:extLst>
              <a:ext uri="{FF2B5EF4-FFF2-40B4-BE49-F238E27FC236}">
                <a16:creationId xmlns:a16="http://schemas.microsoft.com/office/drawing/2014/main" id="{5E4EF5DE-07F5-72E6-FC6A-EFCB75F99887}"/>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4A1A7F1-D1AC-9A7F-0FBB-49458154CC25}"/>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F5BBC90E-247A-D73B-8F20-BCC4360DA61E}"/>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1804574853"/>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Right Column - COLOR 6">
    <p:bg>
      <p:bgPr>
        <a:solidFill>
          <a:schemeClr val="accent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1762" y="1371600"/>
            <a:ext cx="5454238" cy="782637"/>
          </a:xfrm>
          <a:prstGeom prst="rect">
            <a:avLst/>
          </a:prstGeom>
        </p:spPr>
        <p:txBody>
          <a:bodyPr anchor="t"/>
          <a:lstStyle>
            <a:lvl1pPr marL="0" indent="0">
              <a:lnSpc>
                <a:spcPct val="100000"/>
              </a:lnSpc>
              <a:buNone/>
              <a:defRPr sz="2500">
                <a:solidFill>
                  <a:schemeClr val="bg1"/>
                </a:solidFill>
                <a:latin typeface="BrownStd" panose="00010500010101010101" pitchFamily="50" charset="0"/>
              </a:defRPr>
            </a:lvl1pPr>
          </a:lstStyle>
          <a:p>
            <a:pPr lvl="0"/>
            <a:r>
              <a:rPr lang="en-US" dirty="0"/>
              <a:t>Two column, text and image and medium headline in 25pt</a:t>
            </a:r>
          </a:p>
        </p:txBody>
      </p:sp>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2" name="Text Placeholder 3">
            <a:extLst>
              <a:ext uri="{FF2B5EF4-FFF2-40B4-BE49-F238E27FC236}">
                <a16:creationId xmlns:a16="http://schemas.microsoft.com/office/drawing/2014/main" id="{439D2639-6E84-2663-A999-3453A0E8A18A}"/>
              </a:ext>
            </a:extLst>
          </p:cNvPr>
          <p:cNvSpPr>
            <a:spLocks noGrp="1"/>
          </p:cNvSpPr>
          <p:nvPr>
            <p:ph type="body" sz="quarter" idx="16" hasCustomPrompt="1"/>
          </p:nvPr>
        </p:nvSpPr>
        <p:spPr>
          <a:xfrm>
            <a:off x="641761" y="2397790"/>
            <a:ext cx="5454231" cy="3416595"/>
          </a:xfrm>
          <a:prstGeom prst="rect">
            <a:avLst/>
          </a:prstGeom>
        </p:spPr>
        <p:txBody>
          <a:bodyPr/>
          <a:lstStyle>
            <a:lvl1pPr marL="0" indent="0">
              <a:lnSpc>
                <a:spcPct val="100000"/>
              </a:lnSpc>
              <a:buNone/>
              <a:defRPr sz="1400" b="0" i="0">
                <a:solidFill>
                  <a:schemeClr val="bg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sp>
        <p:nvSpPr>
          <p:cNvPr id="3" name="Text Placeholder 9">
            <a:extLst>
              <a:ext uri="{FF2B5EF4-FFF2-40B4-BE49-F238E27FC236}">
                <a16:creationId xmlns:a16="http://schemas.microsoft.com/office/drawing/2014/main" id="{F1F88B5D-035B-A865-9E60-19AF417D4E41}"/>
              </a:ext>
            </a:extLst>
          </p:cNvPr>
          <p:cNvSpPr>
            <a:spLocks noGrp="1"/>
          </p:cNvSpPr>
          <p:nvPr>
            <p:ph type="body" sz="quarter" idx="18" hasCustomPrompt="1"/>
          </p:nvPr>
        </p:nvSpPr>
        <p:spPr>
          <a:xfrm>
            <a:off x="641762" y="692416"/>
            <a:ext cx="45398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Title</a:t>
            </a:r>
          </a:p>
        </p:txBody>
      </p:sp>
      <p:pic>
        <p:nvPicPr>
          <p:cNvPr id="4" name="Picture 3" descr="A black and white logo&#10;&#10;Description automatically generated">
            <a:extLst>
              <a:ext uri="{FF2B5EF4-FFF2-40B4-BE49-F238E27FC236}">
                <a16:creationId xmlns:a16="http://schemas.microsoft.com/office/drawing/2014/main" id="{A47BC298-FC51-A42D-5CDE-0ADC9C5E033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5" name="Straight Connector 4">
            <a:extLst>
              <a:ext uri="{FF2B5EF4-FFF2-40B4-BE49-F238E27FC236}">
                <a16:creationId xmlns:a16="http://schemas.microsoft.com/office/drawing/2014/main" id="{C777467E-9015-104E-FB0F-1307EF57E8C3}"/>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218172A-3D23-50DD-8D38-9032ED3794B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B4EB1297-3126-0A08-ECA1-991E44508A8C}"/>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4170584719"/>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wo Column Text - COLOR 7">
    <p:bg>
      <p:bgPr>
        <a:solidFill>
          <a:schemeClr val="accent1"/>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8" name="Text Placeholder 9">
            <a:extLst>
              <a:ext uri="{FF2B5EF4-FFF2-40B4-BE49-F238E27FC236}">
                <a16:creationId xmlns:a16="http://schemas.microsoft.com/office/drawing/2014/main" id="{1E459D8A-EDB9-F827-130C-2289A2BCD60A}"/>
              </a:ext>
            </a:extLst>
          </p:cNvPr>
          <p:cNvSpPr>
            <a:spLocks noGrp="1"/>
          </p:cNvSpPr>
          <p:nvPr>
            <p:ph type="body" sz="quarter" idx="17" hasCustomPrompt="1"/>
          </p:nvPr>
        </p:nvSpPr>
        <p:spPr>
          <a:xfrm>
            <a:off x="6839293" y="1387853"/>
            <a:ext cx="4539838" cy="782637"/>
          </a:xfrm>
          <a:prstGeom prst="rect">
            <a:avLst/>
          </a:prstGeom>
        </p:spPr>
        <p:txBody>
          <a:bodyPr anchor="t"/>
          <a:lstStyle>
            <a:lvl1pPr marL="0" indent="0">
              <a:lnSpc>
                <a:spcPct val="100000"/>
              </a:lnSpc>
              <a:buNone/>
              <a:defRPr sz="2500">
                <a:solidFill>
                  <a:schemeClr val="bg1"/>
                </a:solidFill>
                <a:latin typeface="BrownStd" panose="00010500010101010101" pitchFamily="50" charset="0"/>
              </a:defRPr>
            </a:lvl1pPr>
          </a:lstStyle>
          <a:p>
            <a:pPr lvl="0"/>
            <a:r>
              <a:rPr lang="en-US" dirty="0"/>
              <a:t>Two column, stat and image, </a:t>
            </a:r>
            <a:r>
              <a:rPr lang="en-US" dirty="0" err="1"/>
              <a:t>subheadline</a:t>
            </a:r>
            <a:endParaRPr lang="en-US" dirty="0"/>
          </a:p>
        </p:txBody>
      </p:sp>
      <p:sp>
        <p:nvSpPr>
          <p:cNvPr id="19" name="Text Placeholder 9">
            <a:extLst>
              <a:ext uri="{FF2B5EF4-FFF2-40B4-BE49-F238E27FC236}">
                <a16:creationId xmlns:a16="http://schemas.microsoft.com/office/drawing/2014/main" id="{3374E86E-3BAE-CDFA-E08E-B04ECFBAF048}"/>
              </a:ext>
            </a:extLst>
          </p:cNvPr>
          <p:cNvSpPr>
            <a:spLocks noGrp="1"/>
          </p:cNvSpPr>
          <p:nvPr>
            <p:ph type="body" sz="quarter" idx="11" hasCustomPrompt="1"/>
          </p:nvPr>
        </p:nvSpPr>
        <p:spPr>
          <a:xfrm>
            <a:off x="6839293" y="2344651"/>
            <a:ext cx="4539838" cy="951416"/>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25 Million</a:t>
            </a:r>
          </a:p>
        </p:txBody>
      </p:sp>
      <p:sp>
        <p:nvSpPr>
          <p:cNvPr id="20" name="Text Placeholder 15">
            <a:extLst>
              <a:ext uri="{FF2B5EF4-FFF2-40B4-BE49-F238E27FC236}">
                <a16:creationId xmlns:a16="http://schemas.microsoft.com/office/drawing/2014/main" id="{9FC9F0AF-755E-0D33-0A5E-C0778C2ED0F3}"/>
              </a:ext>
            </a:extLst>
          </p:cNvPr>
          <p:cNvSpPr>
            <a:spLocks noGrp="1"/>
          </p:cNvSpPr>
          <p:nvPr>
            <p:ph type="body" sz="quarter" idx="12" hasCustomPrompt="1"/>
          </p:nvPr>
        </p:nvSpPr>
        <p:spPr>
          <a:xfrm>
            <a:off x="6839293" y="3369006"/>
            <a:ext cx="4539838" cy="795800"/>
          </a:xfrm>
          <a:prstGeom prst="rect">
            <a:avLst/>
          </a:prstGeom>
        </p:spPr>
        <p:txBody>
          <a:bodyPr/>
          <a:lstStyle>
            <a:lvl1pPr marL="0" indent="0">
              <a:lnSpc>
                <a:spcPct val="100000"/>
              </a:lnSpc>
              <a:buNone/>
              <a:defRPr sz="1800" b="0">
                <a:solidFill>
                  <a:schemeClr val="bg1"/>
                </a:solidFill>
              </a:defRPr>
            </a:lvl1pPr>
          </a:lstStyle>
          <a:p>
            <a:pPr lvl="0"/>
            <a:r>
              <a:rPr lang="en-US" dirty="0"/>
              <a:t>Subtitle text is 18pt, and the Brown </a:t>
            </a:r>
            <a:br>
              <a:rPr lang="en-US" dirty="0"/>
            </a:br>
            <a:r>
              <a:rPr lang="en-US" dirty="0"/>
              <a:t>Standard Font.</a:t>
            </a:r>
          </a:p>
        </p:txBody>
      </p:sp>
      <p:sp>
        <p:nvSpPr>
          <p:cNvPr id="21" name="Text Placeholder 9">
            <a:extLst>
              <a:ext uri="{FF2B5EF4-FFF2-40B4-BE49-F238E27FC236}">
                <a16:creationId xmlns:a16="http://schemas.microsoft.com/office/drawing/2014/main" id="{C126A547-72D6-05F5-2340-9AEC71893C93}"/>
              </a:ext>
            </a:extLst>
          </p:cNvPr>
          <p:cNvSpPr>
            <a:spLocks noGrp="1"/>
          </p:cNvSpPr>
          <p:nvPr>
            <p:ph type="body" sz="quarter" idx="13" hasCustomPrompt="1"/>
          </p:nvPr>
        </p:nvSpPr>
        <p:spPr>
          <a:xfrm>
            <a:off x="6839293" y="4237745"/>
            <a:ext cx="4539838" cy="951416"/>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3 Billion</a:t>
            </a:r>
          </a:p>
        </p:txBody>
      </p:sp>
      <p:sp>
        <p:nvSpPr>
          <p:cNvPr id="22" name="Text Placeholder 15">
            <a:extLst>
              <a:ext uri="{FF2B5EF4-FFF2-40B4-BE49-F238E27FC236}">
                <a16:creationId xmlns:a16="http://schemas.microsoft.com/office/drawing/2014/main" id="{42B568F5-BFAB-BEA2-1552-C50D728554F0}"/>
              </a:ext>
            </a:extLst>
          </p:cNvPr>
          <p:cNvSpPr>
            <a:spLocks noGrp="1"/>
          </p:cNvSpPr>
          <p:nvPr>
            <p:ph type="body" sz="quarter" idx="14" hasCustomPrompt="1"/>
          </p:nvPr>
        </p:nvSpPr>
        <p:spPr>
          <a:xfrm>
            <a:off x="6839293" y="5262100"/>
            <a:ext cx="4539838" cy="681500"/>
          </a:xfrm>
          <a:prstGeom prst="rect">
            <a:avLst/>
          </a:prstGeom>
        </p:spPr>
        <p:txBody>
          <a:bodyPr/>
          <a:lstStyle>
            <a:lvl1pPr marL="0" indent="0">
              <a:lnSpc>
                <a:spcPct val="100000"/>
              </a:lnSpc>
              <a:buNone/>
              <a:defRPr sz="1800" b="0">
                <a:solidFill>
                  <a:schemeClr val="bg1"/>
                </a:solidFill>
              </a:defRPr>
            </a:lvl1pPr>
          </a:lstStyle>
          <a:p>
            <a:pPr lvl="0"/>
            <a:r>
              <a:rPr lang="en-US" dirty="0"/>
              <a:t>Subtitle text is 18pt, and the Brown </a:t>
            </a:r>
            <a:br>
              <a:rPr lang="en-US" dirty="0"/>
            </a:br>
            <a:r>
              <a:rPr lang="en-US" dirty="0"/>
              <a:t>Standard Font.</a:t>
            </a:r>
          </a:p>
        </p:txBody>
      </p:sp>
      <p:sp>
        <p:nvSpPr>
          <p:cNvPr id="23" name="Text Placeholder 9">
            <a:extLst>
              <a:ext uri="{FF2B5EF4-FFF2-40B4-BE49-F238E27FC236}">
                <a16:creationId xmlns:a16="http://schemas.microsoft.com/office/drawing/2014/main" id="{E7650B1D-8E6C-72C0-EDC7-BCD9B3108BEE}"/>
              </a:ext>
            </a:extLst>
          </p:cNvPr>
          <p:cNvSpPr>
            <a:spLocks noGrp="1"/>
          </p:cNvSpPr>
          <p:nvPr>
            <p:ph type="body" sz="quarter" idx="10" hasCustomPrompt="1"/>
          </p:nvPr>
        </p:nvSpPr>
        <p:spPr>
          <a:xfrm>
            <a:off x="641762" y="1371600"/>
            <a:ext cx="5098638" cy="782637"/>
          </a:xfrm>
          <a:prstGeom prst="rect">
            <a:avLst/>
          </a:prstGeom>
        </p:spPr>
        <p:txBody>
          <a:bodyPr anchor="t"/>
          <a:lstStyle>
            <a:lvl1pPr marL="0" indent="0">
              <a:lnSpc>
                <a:spcPct val="100000"/>
              </a:lnSpc>
              <a:buNone/>
              <a:defRPr sz="2500">
                <a:solidFill>
                  <a:schemeClr val="bg1"/>
                </a:solidFill>
                <a:latin typeface="BrownStd" panose="00010500010101010101" pitchFamily="50" charset="0"/>
              </a:defRPr>
            </a:lvl1pPr>
          </a:lstStyle>
          <a:p>
            <a:pPr lvl="0"/>
            <a:r>
              <a:rPr lang="en-US" dirty="0"/>
              <a:t>Two column, text and image and medium headline in 25pt</a:t>
            </a:r>
          </a:p>
        </p:txBody>
      </p:sp>
      <p:sp>
        <p:nvSpPr>
          <p:cNvPr id="24" name="Text Placeholder 3">
            <a:extLst>
              <a:ext uri="{FF2B5EF4-FFF2-40B4-BE49-F238E27FC236}">
                <a16:creationId xmlns:a16="http://schemas.microsoft.com/office/drawing/2014/main" id="{1B8EE4C2-E838-6C17-A070-389547AF1BBD}"/>
              </a:ext>
            </a:extLst>
          </p:cNvPr>
          <p:cNvSpPr>
            <a:spLocks noGrp="1"/>
          </p:cNvSpPr>
          <p:nvPr>
            <p:ph type="body" sz="quarter" idx="16" hasCustomPrompt="1"/>
          </p:nvPr>
        </p:nvSpPr>
        <p:spPr>
          <a:xfrm>
            <a:off x="641761" y="2397790"/>
            <a:ext cx="5098639" cy="3416595"/>
          </a:xfrm>
          <a:prstGeom prst="rect">
            <a:avLst/>
          </a:prstGeom>
        </p:spPr>
        <p:txBody>
          <a:bodyPr/>
          <a:lstStyle>
            <a:lvl1pPr marL="0" indent="0">
              <a:lnSpc>
                <a:spcPct val="100000"/>
              </a:lnSpc>
              <a:buNone/>
              <a:defRPr sz="1400" b="0" i="0">
                <a:solidFill>
                  <a:schemeClr val="bg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sp>
        <p:nvSpPr>
          <p:cNvPr id="25" name="Text Placeholder 9">
            <a:extLst>
              <a:ext uri="{FF2B5EF4-FFF2-40B4-BE49-F238E27FC236}">
                <a16:creationId xmlns:a16="http://schemas.microsoft.com/office/drawing/2014/main" id="{BB530D65-D05F-4191-D35F-DD92D8DCBD68}"/>
              </a:ext>
            </a:extLst>
          </p:cNvPr>
          <p:cNvSpPr>
            <a:spLocks noGrp="1"/>
          </p:cNvSpPr>
          <p:nvPr>
            <p:ph type="body" sz="quarter" idx="18" hasCustomPrompt="1"/>
          </p:nvPr>
        </p:nvSpPr>
        <p:spPr>
          <a:xfrm>
            <a:off x="641762" y="692416"/>
            <a:ext cx="4539838" cy="553502"/>
          </a:xfrm>
          <a:prstGeom prst="rect">
            <a:avLst/>
          </a:prstGeom>
        </p:spPr>
        <p:txBody>
          <a:bodyPr anchor="t"/>
          <a:lstStyle>
            <a:lvl1pPr marL="0" indent="0">
              <a:lnSpc>
                <a:spcPct val="100000"/>
              </a:lnSpc>
              <a:buNone/>
              <a:defRPr sz="2800">
                <a:solidFill>
                  <a:schemeClr val="bg1"/>
                </a:solidFill>
                <a:latin typeface="BrownStd" panose="00010500010101010101" pitchFamily="50" charset="0"/>
              </a:defRPr>
            </a:lvl1pPr>
          </a:lstStyle>
          <a:p>
            <a:pPr lvl="0"/>
            <a:r>
              <a:rPr lang="en-US" dirty="0"/>
              <a:t>Headline Title</a:t>
            </a:r>
          </a:p>
        </p:txBody>
      </p:sp>
      <p:pic>
        <p:nvPicPr>
          <p:cNvPr id="2" name="Picture 1" descr="A black and white logo&#10;&#10;Description automatically generated">
            <a:extLst>
              <a:ext uri="{FF2B5EF4-FFF2-40B4-BE49-F238E27FC236}">
                <a16:creationId xmlns:a16="http://schemas.microsoft.com/office/drawing/2014/main" id="{FBB177CD-2022-62D2-DB68-345B6F4E051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3" name="Straight Connector 2">
            <a:extLst>
              <a:ext uri="{FF2B5EF4-FFF2-40B4-BE49-F238E27FC236}">
                <a16:creationId xmlns:a16="http://schemas.microsoft.com/office/drawing/2014/main" id="{3F884924-9DBA-6974-7EF6-82F4533E8AE3}"/>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1057ED7-1BD9-71CE-0ACE-15A2B08BB73F}"/>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5" name="TextBox 4">
            <a:extLst>
              <a:ext uri="{FF2B5EF4-FFF2-40B4-BE49-F238E27FC236}">
                <a16:creationId xmlns:a16="http://schemas.microsoft.com/office/drawing/2014/main" id="{DF2A0F3C-5EEC-812D-7CCA-EF7D693B8558}"/>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637697193"/>
      </p:ext>
    </p:extLst>
  </p:cSld>
  <p:clrMapOvr>
    <a:masterClrMapping/>
  </p:clrMapOvr>
  <p:hf sldNum="0" hdr="0"/>
  <p:extLst>
    <p:ext uri="{DCECCB84-F9BA-43D5-87BE-67443E8EF086}">
      <p15:sldGuideLst xmlns:p15="http://schemas.microsoft.com/office/powerpoint/2012/main">
        <p15:guide id="1" orient="horz" pos="720">
          <p15:clr>
            <a:srgbClr val="FBAE40"/>
          </p15:clr>
        </p15:guide>
        <p15:guide id="2" pos="384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Large Headline Body - COLOR 7">
    <p:bg>
      <p:bgPr>
        <a:solidFill>
          <a:schemeClr val="accent1"/>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C0E5DE1-70B9-50AC-9BAA-FAE3AEDC3D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2" name="Text Placeholder 3">
            <a:extLst>
              <a:ext uri="{FF2B5EF4-FFF2-40B4-BE49-F238E27FC236}">
                <a16:creationId xmlns:a16="http://schemas.microsoft.com/office/drawing/2014/main" id="{439D2639-6E84-2663-A999-3453A0E8A18A}"/>
              </a:ext>
            </a:extLst>
          </p:cNvPr>
          <p:cNvSpPr>
            <a:spLocks noGrp="1"/>
          </p:cNvSpPr>
          <p:nvPr>
            <p:ph type="body" sz="quarter" idx="16" hasCustomPrompt="1"/>
          </p:nvPr>
        </p:nvSpPr>
        <p:spPr>
          <a:xfrm>
            <a:off x="1508102" y="2671752"/>
            <a:ext cx="9146769" cy="2357447"/>
          </a:xfrm>
          <a:prstGeom prst="rect">
            <a:avLst/>
          </a:prstGeom>
        </p:spPr>
        <p:txBody>
          <a:bodyPr/>
          <a:lstStyle>
            <a:lvl1pPr marL="0" indent="0">
              <a:lnSpc>
                <a:spcPct val="100000"/>
              </a:lnSpc>
              <a:buNone/>
              <a:defRPr sz="1400" b="0" i="0">
                <a:solidFill>
                  <a:schemeClr val="bg1"/>
                </a:solidFill>
                <a:latin typeface="BrownStd" pitchFamily="2" charset="77"/>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a:t>
            </a:r>
          </a:p>
        </p:txBody>
      </p:sp>
      <p:sp>
        <p:nvSpPr>
          <p:cNvPr id="3" name="Text Placeholder 9">
            <a:extLst>
              <a:ext uri="{FF2B5EF4-FFF2-40B4-BE49-F238E27FC236}">
                <a16:creationId xmlns:a16="http://schemas.microsoft.com/office/drawing/2014/main" id="{7D7B11C8-BE31-F010-BFEB-30D637108902}"/>
              </a:ext>
            </a:extLst>
          </p:cNvPr>
          <p:cNvSpPr>
            <a:spLocks noGrp="1"/>
          </p:cNvSpPr>
          <p:nvPr>
            <p:ph type="body" sz="quarter" idx="10" hasCustomPrompt="1"/>
          </p:nvPr>
        </p:nvSpPr>
        <p:spPr>
          <a:xfrm>
            <a:off x="1522615" y="1600200"/>
            <a:ext cx="9146769" cy="921802"/>
          </a:xfrm>
          <a:prstGeom prst="rect">
            <a:avLst/>
          </a:prstGeom>
        </p:spPr>
        <p:txBody>
          <a:bodyPr anchor="t"/>
          <a:lstStyle>
            <a:lvl1pPr marL="0" indent="0" algn="l">
              <a:lnSpc>
                <a:spcPct val="100000"/>
              </a:lnSpc>
              <a:buNone/>
              <a:defRPr sz="4500">
                <a:solidFill>
                  <a:schemeClr val="bg1"/>
                </a:solidFill>
                <a:latin typeface="BrownStd" panose="00010500010101010101" pitchFamily="50" charset="0"/>
              </a:defRPr>
            </a:lvl1pPr>
          </a:lstStyle>
          <a:p>
            <a:pPr lvl="0"/>
            <a:r>
              <a:rPr lang="en-US" dirty="0"/>
              <a:t>Large Headline Type</a:t>
            </a:r>
          </a:p>
        </p:txBody>
      </p:sp>
      <p:pic>
        <p:nvPicPr>
          <p:cNvPr id="5" name="Picture 4" descr="A black and white logo&#10;&#10;Description automatically generated">
            <a:extLst>
              <a:ext uri="{FF2B5EF4-FFF2-40B4-BE49-F238E27FC236}">
                <a16:creationId xmlns:a16="http://schemas.microsoft.com/office/drawing/2014/main" id="{081F8C69-5FF7-94B2-2C8F-60D0D83841D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6" name="Straight Connector 5">
            <a:extLst>
              <a:ext uri="{FF2B5EF4-FFF2-40B4-BE49-F238E27FC236}">
                <a16:creationId xmlns:a16="http://schemas.microsoft.com/office/drawing/2014/main" id="{F311DBD6-CF59-33C6-DC20-2BEDF233A1A9}"/>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1A572079-EB68-3631-A845-E0A5470307D6}"/>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AA4E0710-D198-EBF1-758B-E3EB848139DA}"/>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1908260621"/>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hank You Color Gradient">
    <p:bg>
      <p:bgPr>
        <a:gradFill>
          <a:gsLst>
            <a:gs pos="4000">
              <a:schemeClr val="accent4"/>
            </a:gs>
            <a:gs pos="22000">
              <a:schemeClr val="accent5"/>
            </a:gs>
            <a:gs pos="40000">
              <a:schemeClr val="accent6"/>
            </a:gs>
            <a:gs pos="79000">
              <a:schemeClr val="accent2"/>
            </a:gs>
            <a:gs pos="65000">
              <a:schemeClr val="accent1"/>
            </a:gs>
            <a:gs pos="95000">
              <a:schemeClr val="accent3"/>
            </a:gs>
          </a:gsLst>
          <a:lin ang="1800000" scaled="0"/>
        </a:gradFill>
        <a:effectLst/>
      </p:bgPr>
    </p:bg>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083F5B9F-4E39-55DE-8E4D-691637CF68F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b="0" i="0" dirty="0">
                <a:solidFill>
                  <a:srgbClr val="F8F8F8">
                    <a:alpha val="50000"/>
                  </a:srgbClr>
                </a:solidFill>
                <a:latin typeface="BrownStd" pitchFamily="2" charset="77"/>
              </a:rPr>
              <a:t>Page </a:t>
            </a:r>
            <a:fld id="{97C167BF-1C66-44E2-9F63-6F52662240B2}" type="slidenum">
              <a:rPr lang="en-US" sz="1000" b="0" i="0" smtClean="0">
                <a:solidFill>
                  <a:srgbClr val="F8F8F8">
                    <a:alpha val="50000"/>
                  </a:srgbClr>
                </a:solidFill>
                <a:latin typeface="BrownStd" pitchFamily="2" charset="77"/>
              </a:rPr>
              <a:pPr algn="l"/>
              <a:t>‹#›</a:t>
            </a:fld>
            <a:endParaRPr lang="en-US" sz="1000" b="0" i="0" dirty="0">
              <a:solidFill>
                <a:srgbClr val="F8F8F8">
                  <a:alpha val="50000"/>
                </a:srgbClr>
              </a:solidFill>
              <a:latin typeface="BrownStd" pitchFamily="2" charset="77"/>
            </a:endParaRPr>
          </a:p>
        </p:txBody>
      </p:sp>
      <p:sp>
        <p:nvSpPr>
          <p:cNvPr id="32" name="TextBox 31">
            <a:extLst>
              <a:ext uri="{FF2B5EF4-FFF2-40B4-BE49-F238E27FC236}">
                <a16:creationId xmlns:a16="http://schemas.microsoft.com/office/drawing/2014/main" id="{5570F6EF-C89B-A040-49DD-B53C076961DA}"/>
              </a:ext>
            </a:extLst>
          </p:cNvPr>
          <p:cNvSpPr txBox="1"/>
          <p:nvPr userDrawn="1"/>
        </p:nvSpPr>
        <p:spPr>
          <a:xfrm>
            <a:off x="9139747" y="6536732"/>
            <a:ext cx="2049162" cy="246221"/>
          </a:xfrm>
          <a:prstGeom prst="rect">
            <a:avLst/>
          </a:prstGeom>
          <a:noFill/>
        </p:spPr>
        <p:txBody>
          <a:bodyPr wrap="square" rtlCol="0">
            <a:spAutoFit/>
          </a:bodyPr>
          <a:lstStyle/>
          <a:p>
            <a:pPr algn="r"/>
            <a:r>
              <a:rPr lang="en-US" sz="1000" b="0" i="0" dirty="0">
                <a:solidFill>
                  <a:srgbClr val="F8F8F8">
                    <a:alpha val="50000"/>
                  </a:srgbClr>
                </a:solidFill>
                <a:latin typeface="BrownStd" pitchFamily="2" charset="77"/>
              </a:rPr>
              <a:t>Proprietary &amp; Confidential</a:t>
            </a:r>
          </a:p>
        </p:txBody>
      </p:sp>
      <p:sp>
        <p:nvSpPr>
          <p:cNvPr id="6" name="Text Placeholder 9">
            <a:extLst>
              <a:ext uri="{FF2B5EF4-FFF2-40B4-BE49-F238E27FC236}">
                <a16:creationId xmlns:a16="http://schemas.microsoft.com/office/drawing/2014/main" id="{67727E6F-D74F-A38B-65D4-1968199EA3C5}"/>
              </a:ext>
            </a:extLst>
          </p:cNvPr>
          <p:cNvSpPr>
            <a:spLocks noGrp="1"/>
          </p:cNvSpPr>
          <p:nvPr>
            <p:ph type="body" sz="quarter" idx="10" hasCustomPrompt="1"/>
          </p:nvPr>
        </p:nvSpPr>
        <p:spPr>
          <a:xfrm>
            <a:off x="640411" y="2248395"/>
            <a:ext cx="6850252" cy="2706946"/>
          </a:xfrm>
          <a:prstGeom prst="rect">
            <a:avLst/>
          </a:prstGeom>
        </p:spPr>
        <p:txBody>
          <a:bodyPr anchor="t"/>
          <a:lstStyle>
            <a:lvl1pPr marL="0" indent="0">
              <a:lnSpc>
                <a:spcPct val="70000"/>
              </a:lnSpc>
              <a:buNone/>
              <a:defRPr sz="12500">
                <a:solidFill>
                  <a:srgbClr val="F8F8F8"/>
                </a:solidFill>
                <a:latin typeface="BrownStd" panose="00010500010101010101" pitchFamily="50" charset="0"/>
              </a:defRPr>
            </a:lvl1pPr>
          </a:lstStyle>
          <a:p>
            <a:pPr lvl="0"/>
            <a:r>
              <a:rPr lang="en-US" dirty="0"/>
              <a:t>Thank </a:t>
            </a:r>
            <a:br>
              <a:rPr lang="en-US" dirty="0"/>
            </a:br>
            <a:r>
              <a:rPr lang="en-US" dirty="0"/>
              <a:t>You</a:t>
            </a:r>
          </a:p>
        </p:txBody>
      </p:sp>
      <p:sp>
        <p:nvSpPr>
          <p:cNvPr id="7" name="Text Placeholder 15">
            <a:extLst>
              <a:ext uri="{FF2B5EF4-FFF2-40B4-BE49-F238E27FC236}">
                <a16:creationId xmlns:a16="http://schemas.microsoft.com/office/drawing/2014/main" id="{2F94E80E-DBCA-9158-28D5-84F9DAC5CA0F}"/>
              </a:ext>
            </a:extLst>
          </p:cNvPr>
          <p:cNvSpPr>
            <a:spLocks noGrp="1"/>
          </p:cNvSpPr>
          <p:nvPr>
            <p:ph type="body" sz="quarter" idx="11" hasCustomPrompt="1"/>
          </p:nvPr>
        </p:nvSpPr>
        <p:spPr>
          <a:xfrm>
            <a:off x="640411" y="4956158"/>
            <a:ext cx="5255847" cy="416770"/>
          </a:xfrm>
          <a:prstGeom prst="rect">
            <a:avLst/>
          </a:prstGeom>
        </p:spPr>
        <p:txBody>
          <a:bodyPr/>
          <a:lstStyle>
            <a:lvl1pPr marL="0" indent="0">
              <a:buNone/>
              <a:defRPr sz="1800" b="0" i="0">
                <a:solidFill>
                  <a:srgbClr val="D3D2D2"/>
                </a:solidFill>
                <a:latin typeface="BrownStd" pitchFamily="2" charset="77"/>
              </a:defRPr>
            </a:lvl1pPr>
          </a:lstStyle>
          <a:p>
            <a:pPr lvl="0"/>
            <a:r>
              <a:rPr lang="en-US" dirty="0"/>
              <a:t>LIFT.COMCAST.COM</a:t>
            </a:r>
          </a:p>
        </p:txBody>
      </p:sp>
      <p:pic>
        <p:nvPicPr>
          <p:cNvPr id="8" name="Picture 7" descr="A black background with white text&#10;&#10;Description automatically generated">
            <a:extLst>
              <a:ext uri="{FF2B5EF4-FFF2-40B4-BE49-F238E27FC236}">
                <a16:creationId xmlns:a16="http://schemas.microsoft.com/office/drawing/2014/main" id="{1D2E9CC1-D136-6E9A-9B0B-EED78E035E4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533400"/>
            <a:ext cx="3481348" cy="2320898"/>
          </a:xfrm>
          <a:prstGeom prst="rect">
            <a:avLst/>
          </a:prstGeom>
        </p:spPr>
      </p:pic>
    </p:spTree>
    <p:extLst>
      <p:ext uri="{BB962C8B-B14F-4D97-AF65-F5344CB8AC3E}">
        <p14:creationId xmlns:p14="http://schemas.microsoft.com/office/powerpoint/2010/main" val="2947468081"/>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Left Title Cover - Gradient">
    <p:bg>
      <p:bgPr>
        <a:gradFill>
          <a:gsLst>
            <a:gs pos="4000">
              <a:schemeClr val="accent4"/>
            </a:gs>
            <a:gs pos="22000">
              <a:schemeClr val="accent5"/>
            </a:gs>
            <a:gs pos="40000">
              <a:schemeClr val="accent6"/>
            </a:gs>
            <a:gs pos="79000">
              <a:schemeClr val="accent2"/>
            </a:gs>
            <a:gs pos="65000">
              <a:schemeClr val="accent1"/>
            </a:gs>
            <a:gs pos="95000">
              <a:schemeClr val="accent3"/>
            </a:gs>
          </a:gsLst>
          <a:lin ang="1800000" scaled="0"/>
        </a:gradFill>
        <a:effectLst/>
      </p:bgPr>
    </p:bg>
    <p:spTree>
      <p:nvGrpSpPr>
        <p:cNvPr id="1" name=""/>
        <p:cNvGrpSpPr/>
        <p:nvPr/>
      </p:nvGrpSpPr>
      <p:grpSpPr>
        <a:xfrm>
          <a:off x="0" y="0"/>
          <a:ext cx="0" cy="0"/>
          <a:chOff x="0" y="0"/>
          <a:chExt cx="0" cy="0"/>
        </a:xfrm>
      </p:grpSpPr>
      <p:pic>
        <p:nvPicPr>
          <p:cNvPr id="6" name="Picture 5" descr="A group of people sitting in chairs&#10;&#10;Description automatically generated">
            <a:extLst>
              <a:ext uri="{FF2B5EF4-FFF2-40B4-BE49-F238E27FC236}">
                <a16:creationId xmlns:a16="http://schemas.microsoft.com/office/drawing/2014/main" id="{F1E80AD4-D569-6158-5B4E-C6D7D0C27237}"/>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b="15626"/>
          <a:stretch/>
        </p:blipFill>
        <p:spPr>
          <a:xfrm>
            <a:off x="0" y="14377"/>
            <a:ext cx="12192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8938" y="705096"/>
            <a:ext cx="6850252" cy="1739900"/>
          </a:xfrm>
          <a:prstGeom prst="rect">
            <a:avLst/>
          </a:prstGeom>
        </p:spPr>
        <p:txBody>
          <a:bodyPr anchor="t"/>
          <a:lstStyle>
            <a:lvl1pPr marL="0" indent="0">
              <a:buNone/>
              <a:defRPr sz="6000">
                <a:solidFill>
                  <a:schemeClr val="tx1"/>
                </a:solidFill>
                <a:latin typeface="BrownStd" panose="00010500010101010101" pitchFamily="50" charset="0"/>
              </a:defRPr>
            </a:lvl1pPr>
          </a:lstStyle>
          <a:p>
            <a:pPr lvl="0"/>
            <a:r>
              <a:rPr lang="en-US" dirty="0"/>
              <a:t>Presentation title in two lines</a:t>
            </a:r>
          </a:p>
        </p:txBody>
      </p:sp>
      <p:sp>
        <p:nvSpPr>
          <p:cNvPr id="16" name="Text Placeholder 15">
            <a:extLst>
              <a:ext uri="{FF2B5EF4-FFF2-40B4-BE49-F238E27FC236}">
                <a16:creationId xmlns:a16="http://schemas.microsoft.com/office/drawing/2014/main" id="{F7376CDF-13DC-5E56-AC88-326F9D132729}"/>
              </a:ext>
            </a:extLst>
          </p:cNvPr>
          <p:cNvSpPr>
            <a:spLocks noGrp="1"/>
          </p:cNvSpPr>
          <p:nvPr>
            <p:ph type="body" sz="quarter" idx="11" hasCustomPrompt="1"/>
          </p:nvPr>
        </p:nvSpPr>
        <p:spPr>
          <a:xfrm>
            <a:off x="628939" y="2504965"/>
            <a:ext cx="6850251" cy="1130300"/>
          </a:xfrm>
          <a:prstGeom prst="rect">
            <a:avLst/>
          </a:prstGeom>
        </p:spPr>
        <p:txBody>
          <a:bodyPr/>
          <a:lstStyle>
            <a:lvl1pPr marL="0" indent="0">
              <a:buNone/>
              <a:defRPr sz="1800" b="0">
                <a:solidFill>
                  <a:schemeClr val="tx1"/>
                </a:solidFill>
              </a:defRPr>
            </a:lvl1pPr>
          </a:lstStyle>
          <a:p>
            <a:pPr lvl="0"/>
            <a:r>
              <a:rPr lang="en-US" dirty="0"/>
              <a:t>Subtitle Text</a:t>
            </a:r>
          </a:p>
        </p:txBody>
      </p:sp>
      <p:pic>
        <p:nvPicPr>
          <p:cNvPr id="7" name="Picture 6" descr="A black and white logo&#10;&#10;Description automatically generated">
            <a:extLst>
              <a:ext uri="{FF2B5EF4-FFF2-40B4-BE49-F238E27FC236}">
                <a16:creationId xmlns:a16="http://schemas.microsoft.com/office/drawing/2014/main" id="{B7870770-E3F7-AF9D-2F62-41D9E0A7569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1603513485"/>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 Orange">
    <p:bg>
      <p:bgPr>
        <a:solidFill>
          <a:schemeClr val="accent5"/>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74C70A-E6E1-A43D-35D5-646C419960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 name="Picture 1" descr="A black and white logo&#10;&#10;Description automatically generated">
            <a:extLst>
              <a:ext uri="{FF2B5EF4-FFF2-40B4-BE49-F238E27FC236}">
                <a16:creationId xmlns:a16="http://schemas.microsoft.com/office/drawing/2014/main" id="{88DC18EE-0E36-0DC4-E323-9E13C36C60E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16106688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Left Title Cover - Photo Dar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4E3DDC-3837-76FF-5CC0-799738914B7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05" t="772" r="772" b="772"/>
          <a:stretch/>
        </p:blipFill>
        <p:spPr>
          <a:xfrm>
            <a:off x="28909" y="0"/>
            <a:ext cx="12163091"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1293" y="712856"/>
            <a:ext cx="6850252" cy="1739900"/>
          </a:xfrm>
          <a:prstGeom prst="rect">
            <a:avLst/>
          </a:prstGeom>
        </p:spPr>
        <p:txBody>
          <a:bodyPr anchor="t"/>
          <a:lstStyle>
            <a:lvl1pPr marL="0" indent="0">
              <a:buNone/>
              <a:defRPr sz="6000">
                <a:solidFill>
                  <a:srgbClr val="F8F8F8"/>
                </a:solidFill>
                <a:latin typeface="BrownStd" panose="00010500010101010101" pitchFamily="50" charset="0"/>
              </a:defRPr>
            </a:lvl1pPr>
          </a:lstStyle>
          <a:p>
            <a:pPr lvl="0"/>
            <a:r>
              <a:rPr lang="en-US" dirty="0"/>
              <a:t>Presentation title in two lines</a:t>
            </a:r>
          </a:p>
        </p:txBody>
      </p:sp>
      <p:sp>
        <p:nvSpPr>
          <p:cNvPr id="16" name="Text Placeholder 15">
            <a:extLst>
              <a:ext uri="{FF2B5EF4-FFF2-40B4-BE49-F238E27FC236}">
                <a16:creationId xmlns:a16="http://schemas.microsoft.com/office/drawing/2014/main" id="{F7376CDF-13DC-5E56-AC88-326F9D132729}"/>
              </a:ext>
            </a:extLst>
          </p:cNvPr>
          <p:cNvSpPr>
            <a:spLocks noGrp="1"/>
          </p:cNvSpPr>
          <p:nvPr>
            <p:ph type="body" sz="quarter" idx="11" hasCustomPrompt="1"/>
          </p:nvPr>
        </p:nvSpPr>
        <p:spPr>
          <a:xfrm>
            <a:off x="641293" y="2542673"/>
            <a:ext cx="6850251" cy="1130300"/>
          </a:xfrm>
          <a:prstGeom prst="rect">
            <a:avLst/>
          </a:prstGeom>
        </p:spPr>
        <p:txBody>
          <a:bodyPr/>
          <a:lstStyle>
            <a:lvl1pPr marL="0" indent="0">
              <a:buNone/>
              <a:defRPr sz="1800" b="0">
                <a:solidFill>
                  <a:schemeClr val="bg1">
                    <a:lumMod val="95000"/>
                  </a:schemeClr>
                </a:solidFill>
              </a:defRPr>
            </a:lvl1pPr>
          </a:lstStyle>
          <a:p>
            <a:pPr lvl="0"/>
            <a:r>
              <a:rPr lang="en-US" dirty="0"/>
              <a:t>Subtitle Text</a:t>
            </a:r>
          </a:p>
        </p:txBody>
      </p:sp>
      <p:pic>
        <p:nvPicPr>
          <p:cNvPr id="3" name="Picture 2">
            <a:extLst>
              <a:ext uri="{FF2B5EF4-FFF2-40B4-BE49-F238E27FC236}">
                <a16:creationId xmlns:a16="http://schemas.microsoft.com/office/drawing/2014/main" id="{21FB4A76-EC8C-D88E-8873-EFFF158C57E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5" name="Picture 4" descr="A black and white logo&#10;&#10;Description automatically generated">
            <a:extLst>
              <a:ext uri="{FF2B5EF4-FFF2-40B4-BE49-F238E27FC236}">
                <a16:creationId xmlns:a16="http://schemas.microsoft.com/office/drawing/2014/main" id="{018B3402-1062-7AFC-6BA2-A7A4A918829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260700011"/>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Left Title Cover - Photo Light">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998E7F-58DE-19CA-8020-822655CF120D}"/>
              </a:ext>
            </a:extLst>
          </p:cNvPr>
          <p:cNvPicPr>
            <a:picLocks noChangeAspect="1"/>
          </p:cNvPicPr>
          <p:nvPr userDrawn="1"/>
        </p:nvPicPr>
        <p:blipFill>
          <a:blip r:embed="rId2">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pic>
        <p:nvPicPr>
          <p:cNvPr id="3" name="Picture 2" descr="A black and white gradient&#10;&#10;Description automatically generated">
            <a:extLst>
              <a:ext uri="{FF2B5EF4-FFF2-40B4-BE49-F238E27FC236}">
                <a16:creationId xmlns:a16="http://schemas.microsoft.com/office/drawing/2014/main" id="{E5D40255-D3C6-4E99-82A7-085BFFF0A2B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41294" y="725789"/>
            <a:ext cx="6850252" cy="1739900"/>
          </a:xfrm>
          <a:prstGeom prst="rect">
            <a:avLst/>
          </a:prstGeom>
        </p:spPr>
        <p:txBody>
          <a:bodyPr anchor="t"/>
          <a:lstStyle>
            <a:lvl1pPr marL="0" indent="0">
              <a:buNone/>
              <a:defRPr sz="6000">
                <a:solidFill>
                  <a:srgbClr val="231F20"/>
                </a:solidFill>
                <a:latin typeface="BrownStd" panose="00010500010101010101" pitchFamily="50" charset="0"/>
              </a:defRPr>
            </a:lvl1pPr>
          </a:lstStyle>
          <a:p>
            <a:pPr lvl="0"/>
            <a:r>
              <a:rPr lang="en-US" dirty="0"/>
              <a:t>Presentation title in two lines</a:t>
            </a:r>
          </a:p>
        </p:txBody>
      </p:sp>
      <p:sp>
        <p:nvSpPr>
          <p:cNvPr id="16" name="Text Placeholder 15">
            <a:extLst>
              <a:ext uri="{FF2B5EF4-FFF2-40B4-BE49-F238E27FC236}">
                <a16:creationId xmlns:a16="http://schemas.microsoft.com/office/drawing/2014/main" id="{F7376CDF-13DC-5E56-AC88-326F9D132729}"/>
              </a:ext>
            </a:extLst>
          </p:cNvPr>
          <p:cNvSpPr>
            <a:spLocks noGrp="1"/>
          </p:cNvSpPr>
          <p:nvPr>
            <p:ph type="body" sz="quarter" idx="11" hasCustomPrompt="1"/>
          </p:nvPr>
        </p:nvSpPr>
        <p:spPr>
          <a:xfrm>
            <a:off x="641295" y="2520644"/>
            <a:ext cx="6850251" cy="1130300"/>
          </a:xfrm>
          <a:prstGeom prst="rect">
            <a:avLst/>
          </a:prstGeom>
        </p:spPr>
        <p:txBody>
          <a:bodyPr/>
          <a:lstStyle>
            <a:lvl1pPr marL="0" indent="0">
              <a:buNone/>
              <a:defRPr sz="1800" b="0">
                <a:solidFill>
                  <a:srgbClr val="231F20"/>
                </a:solidFill>
              </a:defRPr>
            </a:lvl1pPr>
          </a:lstStyle>
          <a:p>
            <a:pPr lvl="0"/>
            <a:r>
              <a:rPr lang="en-US" dirty="0"/>
              <a:t>Subtitle Text</a:t>
            </a:r>
          </a:p>
        </p:txBody>
      </p:sp>
      <p:pic>
        <p:nvPicPr>
          <p:cNvPr id="2" name="Picture 1">
            <a:extLst>
              <a:ext uri="{FF2B5EF4-FFF2-40B4-BE49-F238E27FC236}">
                <a16:creationId xmlns:a16="http://schemas.microsoft.com/office/drawing/2014/main" id="{56620B66-CE95-5671-8BFF-D7F6EF43244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3213011279"/>
      </p:ext>
    </p:extLst>
  </p:cSld>
  <p:clrMapOvr>
    <a:masterClrMapping/>
  </p:clrMapOvr>
  <p:hf sldNum="0" hdr="0"/>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enter Title - color gradient">
    <p:bg>
      <p:bgPr>
        <a:gradFill>
          <a:gsLst>
            <a:gs pos="4000">
              <a:schemeClr val="accent4"/>
            </a:gs>
            <a:gs pos="22000">
              <a:schemeClr val="accent5"/>
            </a:gs>
            <a:gs pos="40000">
              <a:schemeClr val="accent6"/>
            </a:gs>
            <a:gs pos="79000">
              <a:schemeClr val="accent2"/>
            </a:gs>
            <a:gs pos="65000">
              <a:schemeClr val="accent1"/>
            </a:gs>
            <a:gs pos="95000">
              <a:schemeClr val="accent3"/>
            </a:gs>
          </a:gsLst>
          <a:lin ang="1800000" scaled="0"/>
        </a:gradFill>
        <a:effectLst/>
      </p:bgPr>
    </p:bg>
    <p:spTree>
      <p:nvGrpSpPr>
        <p:cNvPr id="1" name=""/>
        <p:cNvGrpSpPr/>
        <p:nvPr/>
      </p:nvGrpSpPr>
      <p:grpSpPr>
        <a:xfrm>
          <a:off x="0" y="0"/>
          <a:ext cx="0" cy="0"/>
          <a:chOff x="0" y="0"/>
          <a:chExt cx="0" cy="0"/>
        </a:xfrm>
      </p:grpSpPr>
      <p:pic>
        <p:nvPicPr>
          <p:cNvPr id="4" name="Picture 3" descr="A group of people sitting in chairs&#10;&#10;Description automatically generated">
            <a:extLst>
              <a:ext uri="{FF2B5EF4-FFF2-40B4-BE49-F238E27FC236}">
                <a16:creationId xmlns:a16="http://schemas.microsoft.com/office/drawing/2014/main" id="{2847F23E-845C-3B7E-2839-B5D42FB69BCB}"/>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b="15626"/>
          <a:stretch/>
        </p:blipFill>
        <p:spPr>
          <a:xfrm>
            <a:off x="0" y="14377"/>
            <a:ext cx="12192000" cy="6858000"/>
          </a:xfrm>
          <a:prstGeom prst="rect">
            <a:avLst/>
          </a:prstGeom>
        </p:spPr>
      </p:pic>
      <p:sp>
        <p:nvSpPr>
          <p:cNvPr id="2" name="Text Placeholder 9">
            <a:extLst>
              <a:ext uri="{FF2B5EF4-FFF2-40B4-BE49-F238E27FC236}">
                <a16:creationId xmlns:a16="http://schemas.microsoft.com/office/drawing/2014/main" id="{E1BAF65A-E880-4485-95E8-71C0D064B52A}"/>
              </a:ext>
            </a:extLst>
          </p:cNvPr>
          <p:cNvSpPr>
            <a:spLocks noGrp="1"/>
          </p:cNvSpPr>
          <p:nvPr>
            <p:ph type="body" sz="quarter" idx="10" hasCustomPrompt="1"/>
          </p:nvPr>
        </p:nvSpPr>
        <p:spPr>
          <a:xfrm>
            <a:off x="2484930" y="2550064"/>
            <a:ext cx="7192469" cy="1739900"/>
          </a:xfrm>
          <a:prstGeom prst="rect">
            <a:avLst/>
          </a:prstGeom>
        </p:spPr>
        <p:txBody>
          <a:bodyPr anchor="t"/>
          <a:lstStyle>
            <a:lvl1pPr marL="0" indent="0" algn="ctr">
              <a:buNone/>
              <a:defRPr sz="6000">
                <a:ln>
                  <a:noFill/>
                </a:ln>
                <a:solidFill>
                  <a:schemeClr val="tx1"/>
                </a:solidFill>
                <a:latin typeface="BrownStd" panose="00010500010101010101" pitchFamily="50" charset="0"/>
              </a:defRPr>
            </a:lvl1pPr>
          </a:lstStyle>
          <a:p>
            <a:pPr lvl="0"/>
            <a:r>
              <a:rPr lang="en-US" dirty="0"/>
              <a:t>Presentation title in two lines</a:t>
            </a:r>
          </a:p>
        </p:txBody>
      </p:sp>
      <p:sp>
        <p:nvSpPr>
          <p:cNvPr id="3" name="Text Placeholder 15">
            <a:extLst>
              <a:ext uri="{FF2B5EF4-FFF2-40B4-BE49-F238E27FC236}">
                <a16:creationId xmlns:a16="http://schemas.microsoft.com/office/drawing/2014/main" id="{3B003C44-6E18-6D13-5E2F-894F2215D73E}"/>
              </a:ext>
            </a:extLst>
          </p:cNvPr>
          <p:cNvSpPr>
            <a:spLocks noGrp="1"/>
          </p:cNvSpPr>
          <p:nvPr>
            <p:ph type="body" sz="quarter" idx="11" hasCustomPrompt="1"/>
          </p:nvPr>
        </p:nvSpPr>
        <p:spPr>
          <a:xfrm>
            <a:off x="2656038" y="4324109"/>
            <a:ext cx="6850251" cy="1130300"/>
          </a:xfrm>
          <a:prstGeom prst="rect">
            <a:avLst/>
          </a:prstGeom>
        </p:spPr>
        <p:txBody>
          <a:bodyPr/>
          <a:lstStyle>
            <a:lvl1pPr marL="0" indent="0" algn="ctr">
              <a:buNone/>
              <a:defRPr sz="1800" b="0">
                <a:solidFill>
                  <a:schemeClr val="tx1"/>
                </a:solidFill>
              </a:defRPr>
            </a:lvl1pPr>
          </a:lstStyle>
          <a:p>
            <a:pPr lvl="0"/>
            <a:r>
              <a:rPr lang="en-US" dirty="0"/>
              <a:t>Subtitle Text</a:t>
            </a:r>
          </a:p>
        </p:txBody>
      </p:sp>
      <p:pic>
        <p:nvPicPr>
          <p:cNvPr id="5" name="Picture 4" descr="A black and white logo&#10;&#10;Description automatically generated">
            <a:extLst>
              <a:ext uri="{FF2B5EF4-FFF2-40B4-BE49-F238E27FC236}">
                <a16:creationId xmlns:a16="http://schemas.microsoft.com/office/drawing/2014/main" id="{345AA02F-75F7-2885-67A2-9BF1A45B538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53000" y="1403591"/>
            <a:ext cx="2286000" cy="1524000"/>
          </a:xfrm>
          <a:prstGeom prst="rect">
            <a:avLst/>
          </a:prstGeom>
        </p:spPr>
      </p:pic>
    </p:spTree>
    <p:extLst>
      <p:ext uri="{BB962C8B-B14F-4D97-AF65-F5344CB8AC3E}">
        <p14:creationId xmlns:p14="http://schemas.microsoft.com/office/powerpoint/2010/main" val="3547225007"/>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enter Title - Purpl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4" name="Picture 3" descr="A black background with white text&#10;&#10;Description automatically generated">
            <a:extLst>
              <a:ext uri="{FF2B5EF4-FFF2-40B4-BE49-F238E27FC236}">
                <a16:creationId xmlns:a16="http://schemas.microsoft.com/office/drawing/2014/main" id="{1384FC65-E2BB-B567-5660-8C4B33B4EBE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55834"/>
            <a:ext cx="1695450" cy="1130300"/>
          </a:xfrm>
          <a:prstGeom prst="rect">
            <a:avLst/>
          </a:prstGeom>
        </p:spPr>
      </p:pic>
      <p:sp>
        <p:nvSpPr>
          <p:cNvPr id="2" name="Text Placeholder 9">
            <a:extLst>
              <a:ext uri="{FF2B5EF4-FFF2-40B4-BE49-F238E27FC236}">
                <a16:creationId xmlns:a16="http://schemas.microsoft.com/office/drawing/2014/main" id="{5FF8FAB9-60DB-DCC3-7329-7A1654BC0008}"/>
              </a:ext>
            </a:extLst>
          </p:cNvPr>
          <p:cNvSpPr>
            <a:spLocks noGrp="1"/>
          </p:cNvSpPr>
          <p:nvPr>
            <p:ph type="body" sz="quarter" idx="10" hasCustomPrompt="1"/>
          </p:nvPr>
        </p:nvSpPr>
        <p:spPr>
          <a:xfrm>
            <a:off x="2484930" y="2550064"/>
            <a:ext cx="7192469" cy="1739900"/>
          </a:xfrm>
          <a:prstGeom prst="rect">
            <a:avLst/>
          </a:prstGeom>
        </p:spPr>
        <p:txBody>
          <a:bodyPr anchor="t"/>
          <a:lstStyle>
            <a:lvl1pPr marL="0" indent="0" algn="ctr">
              <a:buNone/>
              <a:defRPr sz="6000">
                <a:ln>
                  <a:noFill/>
                </a:ln>
                <a:solidFill>
                  <a:schemeClr val="tx1"/>
                </a:solidFill>
                <a:latin typeface="BrownStd" panose="00010500010101010101" pitchFamily="50" charset="0"/>
              </a:defRPr>
            </a:lvl1pPr>
          </a:lstStyle>
          <a:p>
            <a:pPr lvl="0"/>
            <a:r>
              <a:rPr lang="en-US" dirty="0"/>
              <a:t>Presentation title in two lines</a:t>
            </a:r>
          </a:p>
        </p:txBody>
      </p:sp>
      <p:sp>
        <p:nvSpPr>
          <p:cNvPr id="5" name="Text Placeholder 15">
            <a:extLst>
              <a:ext uri="{FF2B5EF4-FFF2-40B4-BE49-F238E27FC236}">
                <a16:creationId xmlns:a16="http://schemas.microsoft.com/office/drawing/2014/main" id="{30565444-8698-786D-08F1-5E8EB4CF03AB}"/>
              </a:ext>
            </a:extLst>
          </p:cNvPr>
          <p:cNvSpPr>
            <a:spLocks noGrp="1"/>
          </p:cNvSpPr>
          <p:nvPr>
            <p:ph type="body" sz="quarter" idx="11" hasCustomPrompt="1"/>
          </p:nvPr>
        </p:nvSpPr>
        <p:spPr>
          <a:xfrm>
            <a:off x="2656038" y="4324109"/>
            <a:ext cx="6850251" cy="1130300"/>
          </a:xfrm>
          <a:prstGeom prst="rect">
            <a:avLst/>
          </a:prstGeom>
        </p:spPr>
        <p:txBody>
          <a:bodyPr/>
          <a:lstStyle>
            <a:lvl1pPr marL="0" indent="0" algn="ctr">
              <a:buNone/>
              <a:defRPr sz="1800" b="0">
                <a:solidFill>
                  <a:schemeClr val="accent1">
                    <a:lumMod val="20000"/>
                    <a:lumOff val="80000"/>
                  </a:schemeClr>
                </a:solidFill>
              </a:defRPr>
            </a:lvl1pPr>
          </a:lstStyle>
          <a:p>
            <a:pPr lvl="0"/>
            <a:r>
              <a:rPr lang="en-US" dirty="0"/>
              <a:t>Subtitle Text</a:t>
            </a:r>
          </a:p>
        </p:txBody>
      </p:sp>
      <p:pic>
        <p:nvPicPr>
          <p:cNvPr id="8" name="Picture 7" descr="A black and white logo&#10;&#10;Description automatically generated">
            <a:extLst>
              <a:ext uri="{FF2B5EF4-FFF2-40B4-BE49-F238E27FC236}">
                <a16:creationId xmlns:a16="http://schemas.microsoft.com/office/drawing/2014/main" id="{254F6433-38BE-3227-B11E-81B0B5E1A2C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53000" y="1403591"/>
            <a:ext cx="2286000" cy="1524000"/>
          </a:xfrm>
          <a:prstGeom prst="rect">
            <a:avLst/>
          </a:prstGeom>
        </p:spPr>
      </p:pic>
    </p:spTree>
    <p:extLst>
      <p:ext uri="{BB962C8B-B14F-4D97-AF65-F5344CB8AC3E}">
        <p14:creationId xmlns:p14="http://schemas.microsoft.com/office/powerpoint/2010/main" val="1271702913"/>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enter Title - Blue">
    <p:bg>
      <p:bgPr>
        <a:solidFill>
          <a:schemeClr val="accent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4" name="Picture 3" descr="A black background with white text&#10;&#10;Description automatically generated">
            <a:extLst>
              <a:ext uri="{FF2B5EF4-FFF2-40B4-BE49-F238E27FC236}">
                <a16:creationId xmlns:a16="http://schemas.microsoft.com/office/drawing/2014/main" id="{1384FC65-E2BB-B567-5660-8C4B33B4EBE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55834"/>
            <a:ext cx="1695450" cy="1130300"/>
          </a:xfrm>
          <a:prstGeom prst="rect">
            <a:avLst/>
          </a:prstGeom>
        </p:spPr>
      </p:pic>
      <p:sp>
        <p:nvSpPr>
          <p:cNvPr id="5" name="Text Placeholder 9">
            <a:extLst>
              <a:ext uri="{FF2B5EF4-FFF2-40B4-BE49-F238E27FC236}">
                <a16:creationId xmlns:a16="http://schemas.microsoft.com/office/drawing/2014/main" id="{F6D407B3-DEB3-5B78-EA29-A4E228D206B7}"/>
              </a:ext>
            </a:extLst>
          </p:cNvPr>
          <p:cNvSpPr>
            <a:spLocks noGrp="1"/>
          </p:cNvSpPr>
          <p:nvPr>
            <p:ph type="body" sz="quarter" idx="10" hasCustomPrompt="1"/>
          </p:nvPr>
        </p:nvSpPr>
        <p:spPr>
          <a:xfrm>
            <a:off x="2484930" y="2550064"/>
            <a:ext cx="7192469" cy="1739900"/>
          </a:xfrm>
          <a:prstGeom prst="rect">
            <a:avLst/>
          </a:prstGeom>
        </p:spPr>
        <p:txBody>
          <a:bodyPr anchor="t"/>
          <a:lstStyle>
            <a:lvl1pPr marL="0" indent="0" algn="ctr">
              <a:buNone/>
              <a:defRPr sz="6000">
                <a:ln>
                  <a:noFill/>
                </a:ln>
                <a:solidFill>
                  <a:schemeClr val="tx1"/>
                </a:solidFill>
                <a:latin typeface="BrownStd" panose="00010500010101010101" pitchFamily="50" charset="0"/>
              </a:defRPr>
            </a:lvl1pPr>
          </a:lstStyle>
          <a:p>
            <a:pPr lvl="0"/>
            <a:r>
              <a:rPr lang="en-US" dirty="0"/>
              <a:t>Presentation title in two lines</a:t>
            </a:r>
          </a:p>
        </p:txBody>
      </p:sp>
      <p:sp>
        <p:nvSpPr>
          <p:cNvPr id="6" name="Text Placeholder 15">
            <a:extLst>
              <a:ext uri="{FF2B5EF4-FFF2-40B4-BE49-F238E27FC236}">
                <a16:creationId xmlns:a16="http://schemas.microsoft.com/office/drawing/2014/main" id="{30CD0AEB-9CC1-9067-EB56-C287D4A04F3E}"/>
              </a:ext>
            </a:extLst>
          </p:cNvPr>
          <p:cNvSpPr>
            <a:spLocks noGrp="1"/>
          </p:cNvSpPr>
          <p:nvPr>
            <p:ph type="body" sz="quarter" idx="11" hasCustomPrompt="1"/>
          </p:nvPr>
        </p:nvSpPr>
        <p:spPr>
          <a:xfrm>
            <a:off x="2656038" y="4324109"/>
            <a:ext cx="6850251" cy="1130300"/>
          </a:xfrm>
          <a:prstGeom prst="rect">
            <a:avLst/>
          </a:prstGeom>
        </p:spPr>
        <p:txBody>
          <a:bodyPr/>
          <a:lstStyle>
            <a:lvl1pPr marL="0" indent="0" algn="ctr">
              <a:buNone/>
              <a:defRPr sz="1800" b="0">
                <a:solidFill>
                  <a:schemeClr val="accent2">
                    <a:lumMod val="20000"/>
                    <a:lumOff val="80000"/>
                  </a:schemeClr>
                </a:solidFill>
              </a:defRPr>
            </a:lvl1pPr>
          </a:lstStyle>
          <a:p>
            <a:pPr lvl="0"/>
            <a:r>
              <a:rPr lang="en-US" dirty="0"/>
              <a:t>Subtitle Text</a:t>
            </a:r>
          </a:p>
        </p:txBody>
      </p:sp>
      <p:pic>
        <p:nvPicPr>
          <p:cNvPr id="8" name="Picture 7" descr="A black and white logo&#10;&#10;Description automatically generated">
            <a:extLst>
              <a:ext uri="{FF2B5EF4-FFF2-40B4-BE49-F238E27FC236}">
                <a16:creationId xmlns:a16="http://schemas.microsoft.com/office/drawing/2014/main" id="{12AA396D-5813-E196-1365-9C4FAAF7667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53000" y="1403591"/>
            <a:ext cx="2286000" cy="1524000"/>
          </a:xfrm>
          <a:prstGeom prst="rect">
            <a:avLst/>
          </a:prstGeom>
        </p:spPr>
      </p:pic>
    </p:spTree>
    <p:extLst>
      <p:ext uri="{BB962C8B-B14F-4D97-AF65-F5344CB8AC3E}">
        <p14:creationId xmlns:p14="http://schemas.microsoft.com/office/powerpoint/2010/main" val="1514873786"/>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enter Title - Green">
    <p:bg>
      <p:bgPr>
        <a:solidFill>
          <a:schemeClr val="accent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4" name="Picture 3" descr="A black background with white text&#10;&#10;Description automatically generated">
            <a:extLst>
              <a:ext uri="{FF2B5EF4-FFF2-40B4-BE49-F238E27FC236}">
                <a16:creationId xmlns:a16="http://schemas.microsoft.com/office/drawing/2014/main" id="{1384FC65-E2BB-B567-5660-8C4B33B4EBE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55834"/>
            <a:ext cx="1695450" cy="1130300"/>
          </a:xfrm>
          <a:prstGeom prst="rect">
            <a:avLst/>
          </a:prstGeom>
        </p:spPr>
      </p:pic>
      <p:sp>
        <p:nvSpPr>
          <p:cNvPr id="5" name="Text Placeholder 9">
            <a:extLst>
              <a:ext uri="{FF2B5EF4-FFF2-40B4-BE49-F238E27FC236}">
                <a16:creationId xmlns:a16="http://schemas.microsoft.com/office/drawing/2014/main" id="{F2CA664F-D6CE-914F-BA64-C5FC554B2A67}"/>
              </a:ext>
            </a:extLst>
          </p:cNvPr>
          <p:cNvSpPr>
            <a:spLocks noGrp="1"/>
          </p:cNvSpPr>
          <p:nvPr>
            <p:ph type="body" sz="quarter" idx="10" hasCustomPrompt="1"/>
          </p:nvPr>
        </p:nvSpPr>
        <p:spPr>
          <a:xfrm>
            <a:off x="2484930" y="2550064"/>
            <a:ext cx="7192469" cy="1739900"/>
          </a:xfrm>
          <a:prstGeom prst="rect">
            <a:avLst/>
          </a:prstGeom>
        </p:spPr>
        <p:txBody>
          <a:bodyPr anchor="t"/>
          <a:lstStyle>
            <a:lvl1pPr marL="0" indent="0" algn="ctr">
              <a:buNone/>
              <a:defRPr sz="6000">
                <a:ln>
                  <a:noFill/>
                </a:ln>
                <a:solidFill>
                  <a:schemeClr val="tx1"/>
                </a:solidFill>
                <a:latin typeface="BrownStd" panose="00010500010101010101" pitchFamily="50" charset="0"/>
              </a:defRPr>
            </a:lvl1pPr>
          </a:lstStyle>
          <a:p>
            <a:pPr lvl="0"/>
            <a:r>
              <a:rPr lang="en-US" dirty="0"/>
              <a:t>Presentation title in two lines</a:t>
            </a:r>
          </a:p>
        </p:txBody>
      </p:sp>
      <p:sp>
        <p:nvSpPr>
          <p:cNvPr id="6" name="Text Placeholder 15">
            <a:extLst>
              <a:ext uri="{FF2B5EF4-FFF2-40B4-BE49-F238E27FC236}">
                <a16:creationId xmlns:a16="http://schemas.microsoft.com/office/drawing/2014/main" id="{040F310F-C481-5120-EB80-F00B4A63BEE1}"/>
              </a:ext>
            </a:extLst>
          </p:cNvPr>
          <p:cNvSpPr>
            <a:spLocks noGrp="1"/>
          </p:cNvSpPr>
          <p:nvPr>
            <p:ph type="body" sz="quarter" idx="11" hasCustomPrompt="1"/>
          </p:nvPr>
        </p:nvSpPr>
        <p:spPr>
          <a:xfrm>
            <a:off x="2656038" y="4324109"/>
            <a:ext cx="6850251" cy="1130300"/>
          </a:xfrm>
          <a:prstGeom prst="rect">
            <a:avLst/>
          </a:prstGeom>
        </p:spPr>
        <p:txBody>
          <a:bodyPr/>
          <a:lstStyle>
            <a:lvl1pPr marL="0" indent="0" algn="ctr">
              <a:buNone/>
              <a:defRPr sz="1800" b="0">
                <a:solidFill>
                  <a:schemeClr val="accent3">
                    <a:lumMod val="20000"/>
                    <a:lumOff val="80000"/>
                  </a:schemeClr>
                </a:solidFill>
              </a:defRPr>
            </a:lvl1pPr>
          </a:lstStyle>
          <a:p>
            <a:pPr lvl="0"/>
            <a:r>
              <a:rPr lang="en-US" dirty="0"/>
              <a:t>Subtitle Text</a:t>
            </a:r>
          </a:p>
        </p:txBody>
      </p:sp>
      <p:pic>
        <p:nvPicPr>
          <p:cNvPr id="8" name="Picture 7" descr="A black and white logo&#10;&#10;Description automatically generated">
            <a:extLst>
              <a:ext uri="{FF2B5EF4-FFF2-40B4-BE49-F238E27FC236}">
                <a16:creationId xmlns:a16="http://schemas.microsoft.com/office/drawing/2014/main" id="{3A7489A1-69BC-3E5F-9FA8-A024C98E216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53000" y="1403591"/>
            <a:ext cx="2286000" cy="1524000"/>
          </a:xfrm>
          <a:prstGeom prst="rect">
            <a:avLst/>
          </a:prstGeom>
        </p:spPr>
      </p:pic>
    </p:spTree>
    <p:extLst>
      <p:ext uri="{BB962C8B-B14F-4D97-AF65-F5344CB8AC3E}">
        <p14:creationId xmlns:p14="http://schemas.microsoft.com/office/powerpoint/2010/main" val="445592153"/>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enter Title - Yellow">
    <p:bg>
      <p:bgPr>
        <a:solidFill>
          <a:schemeClr val="accent4"/>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5" name="Picture 4">
            <a:extLst>
              <a:ext uri="{FF2B5EF4-FFF2-40B4-BE49-F238E27FC236}">
                <a16:creationId xmlns:a16="http://schemas.microsoft.com/office/drawing/2014/main" id="{86BE3DC0-8AC6-DECA-CEAB-FA0DF96A85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4" name="Text Placeholder 9">
            <a:extLst>
              <a:ext uri="{FF2B5EF4-FFF2-40B4-BE49-F238E27FC236}">
                <a16:creationId xmlns:a16="http://schemas.microsoft.com/office/drawing/2014/main" id="{66771243-9495-08CE-FD03-E370558C64FE}"/>
              </a:ext>
            </a:extLst>
          </p:cNvPr>
          <p:cNvSpPr>
            <a:spLocks noGrp="1"/>
          </p:cNvSpPr>
          <p:nvPr>
            <p:ph type="body" sz="quarter" idx="10" hasCustomPrompt="1"/>
          </p:nvPr>
        </p:nvSpPr>
        <p:spPr>
          <a:xfrm>
            <a:off x="2484930" y="2550064"/>
            <a:ext cx="7192469" cy="1739900"/>
          </a:xfrm>
          <a:prstGeom prst="rect">
            <a:avLst/>
          </a:prstGeom>
        </p:spPr>
        <p:txBody>
          <a:bodyPr anchor="t"/>
          <a:lstStyle>
            <a:lvl1pPr marL="0" indent="0" algn="ctr">
              <a:buNone/>
              <a:defRPr sz="6000">
                <a:ln>
                  <a:noFill/>
                </a:ln>
                <a:solidFill>
                  <a:schemeClr val="bg1"/>
                </a:solidFill>
                <a:latin typeface="BrownStd" panose="00010500010101010101" pitchFamily="50" charset="0"/>
              </a:defRPr>
            </a:lvl1pPr>
          </a:lstStyle>
          <a:p>
            <a:pPr lvl="0"/>
            <a:r>
              <a:rPr lang="en-US" dirty="0"/>
              <a:t>Presentation title in two lines</a:t>
            </a:r>
          </a:p>
        </p:txBody>
      </p:sp>
      <p:sp>
        <p:nvSpPr>
          <p:cNvPr id="6" name="Text Placeholder 15">
            <a:extLst>
              <a:ext uri="{FF2B5EF4-FFF2-40B4-BE49-F238E27FC236}">
                <a16:creationId xmlns:a16="http://schemas.microsoft.com/office/drawing/2014/main" id="{4DEE6530-E615-F10F-36B5-5FCD70133342}"/>
              </a:ext>
            </a:extLst>
          </p:cNvPr>
          <p:cNvSpPr>
            <a:spLocks noGrp="1"/>
          </p:cNvSpPr>
          <p:nvPr>
            <p:ph type="body" sz="quarter" idx="11" hasCustomPrompt="1"/>
          </p:nvPr>
        </p:nvSpPr>
        <p:spPr>
          <a:xfrm>
            <a:off x="2656038" y="4324109"/>
            <a:ext cx="6850251" cy="1130300"/>
          </a:xfrm>
          <a:prstGeom prst="rect">
            <a:avLst/>
          </a:prstGeom>
        </p:spPr>
        <p:txBody>
          <a:bodyPr/>
          <a:lstStyle>
            <a:lvl1pPr marL="0" indent="0" algn="ctr">
              <a:buNone/>
              <a:defRPr sz="1800" b="0">
                <a:solidFill>
                  <a:schemeClr val="bg1">
                    <a:lumMod val="10000"/>
                    <a:lumOff val="90000"/>
                  </a:schemeClr>
                </a:solidFill>
              </a:defRPr>
            </a:lvl1pPr>
          </a:lstStyle>
          <a:p>
            <a:pPr lvl="0"/>
            <a:r>
              <a:rPr lang="en-US" dirty="0"/>
              <a:t>Subtitle Text</a:t>
            </a:r>
          </a:p>
        </p:txBody>
      </p:sp>
      <p:pic>
        <p:nvPicPr>
          <p:cNvPr id="7" name="Picture 6" descr="A black and white logo&#10;&#10;Description automatically generated">
            <a:extLst>
              <a:ext uri="{FF2B5EF4-FFF2-40B4-BE49-F238E27FC236}">
                <a16:creationId xmlns:a16="http://schemas.microsoft.com/office/drawing/2014/main" id="{703D646D-6133-861A-7FAC-B21B57644B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53000" y="1403591"/>
            <a:ext cx="2286000" cy="1524000"/>
          </a:xfrm>
          <a:prstGeom prst="rect">
            <a:avLst/>
          </a:prstGeom>
        </p:spPr>
      </p:pic>
    </p:spTree>
    <p:extLst>
      <p:ext uri="{BB962C8B-B14F-4D97-AF65-F5344CB8AC3E}">
        <p14:creationId xmlns:p14="http://schemas.microsoft.com/office/powerpoint/2010/main" val="2671627543"/>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enter Title - Orange">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5" name="Text Placeholder 9">
            <a:extLst>
              <a:ext uri="{FF2B5EF4-FFF2-40B4-BE49-F238E27FC236}">
                <a16:creationId xmlns:a16="http://schemas.microsoft.com/office/drawing/2014/main" id="{51375A72-06ED-B6F9-5272-C2A0AA8845AA}"/>
              </a:ext>
            </a:extLst>
          </p:cNvPr>
          <p:cNvSpPr>
            <a:spLocks noGrp="1"/>
          </p:cNvSpPr>
          <p:nvPr>
            <p:ph type="body" sz="quarter" idx="10" hasCustomPrompt="1"/>
          </p:nvPr>
        </p:nvSpPr>
        <p:spPr>
          <a:xfrm>
            <a:off x="2484930" y="2550064"/>
            <a:ext cx="7192469" cy="1739900"/>
          </a:xfrm>
          <a:prstGeom prst="rect">
            <a:avLst/>
          </a:prstGeom>
        </p:spPr>
        <p:txBody>
          <a:bodyPr anchor="t"/>
          <a:lstStyle>
            <a:lvl1pPr marL="0" indent="0" algn="ctr">
              <a:buNone/>
              <a:defRPr sz="6000">
                <a:ln>
                  <a:noFill/>
                </a:ln>
                <a:solidFill>
                  <a:schemeClr val="tx1"/>
                </a:solidFill>
                <a:latin typeface="BrownStd" panose="00010500010101010101" pitchFamily="50" charset="0"/>
              </a:defRPr>
            </a:lvl1pPr>
          </a:lstStyle>
          <a:p>
            <a:pPr lvl="0"/>
            <a:r>
              <a:rPr lang="en-US" dirty="0"/>
              <a:t>Presentation title in two lines</a:t>
            </a:r>
          </a:p>
        </p:txBody>
      </p:sp>
      <p:sp>
        <p:nvSpPr>
          <p:cNvPr id="6" name="Text Placeholder 15">
            <a:extLst>
              <a:ext uri="{FF2B5EF4-FFF2-40B4-BE49-F238E27FC236}">
                <a16:creationId xmlns:a16="http://schemas.microsoft.com/office/drawing/2014/main" id="{C2B4C9B0-88F9-8CDF-74FF-64B0D454C249}"/>
              </a:ext>
            </a:extLst>
          </p:cNvPr>
          <p:cNvSpPr>
            <a:spLocks noGrp="1"/>
          </p:cNvSpPr>
          <p:nvPr>
            <p:ph type="body" sz="quarter" idx="11" hasCustomPrompt="1"/>
          </p:nvPr>
        </p:nvSpPr>
        <p:spPr>
          <a:xfrm>
            <a:off x="2656038" y="4324109"/>
            <a:ext cx="6850251" cy="1130300"/>
          </a:xfrm>
          <a:prstGeom prst="rect">
            <a:avLst/>
          </a:prstGeom>
        </p:spPr>
        <p:txBody>
          <a:bodyPr/>
          <a:lstStyle>
            <a:lvl1pPr marL="0" indent="0" algn="ctr">
              <a:buNone/>
              <a:defRPr sz="1800" b="0">
                <a:solidFill>
                  <a:schemeClr val="accent5">
                    <a:lumMod val="20000"/>
                    <a:lumOff val="80000"/>
                  </a:schemeClr>
                </a:solidFill>
              </a:defRPr>
            </a:lvl1pPr>
          </a:lstStyle>
          <a:p>
            <a:pPr lvl="0"/>
            <a:r>
              <a:rPr lang="en-US" dirty="0"/>
              <a:t>Subtitle Text</a:t>
            </a:r>
          </a:p>
        </p:txBody>
      </p:sp>
      <p:pic>
        <p:nvPicPr>
          <p:cNvPr id="11" name="Picture 10" descr="A black and white logo&#10;&#10;Description automatically generated">
            <a:extLst>
              <a:ext uri="{FF2B5EF4-FFF2-40B4-BE49-F238E27FC236}">
                <a16:creationId xmlns:a16="http://schemas.microsoft.com/office/drawing/2014/main" id="{F7C415EF-E464-B8BD-6368-C6652D213D4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53000" y="1403591"/>
            <a:ext cx="2286000" cy="1524000"/>
          </a:xfrm>
          <a:prstGeom prst="rect">
            <a:avLst/>
          </a:prstGeom>
        </p:spPr>
      </p:pic>
    </p:spTree>
    <p:extLst>
      <p:ext uri="{BB962C8B-B14F-4D97-AF65-F5344CB8AC3E}">
        <p14:creationId xmlns:p14="http://schemas.microsoft.com/office/powerpoint/2010/main" val="2702135018"/>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enter Title - Red">
    <p:bg>
      <p:bgPr>
        <a:solidFill>
          <a:schemeClr val="accent6"/>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2" name="Text Placeholder 9">
            <a:extLst>
              <a:ext uri="{FF2B5EF4-FFF2-40B4-BE49-F238E27FC236}">
                <a16:creationId xmlns:a16="http://schemas.microsoft.com/office/drawing/2014/main" id="{81FFE11A-52CA-E7DE-E2E3-1C5D9D585BE1}"/>
              </a:ext>
            </a:extLst>
          </p:cNvPr>
          <p:cNvSpPr>
            <a:spLocks noGrp="1"/>
          </p:cNvSpPr>
          <p:nvPr>
            <p:ph type="body" sz="quarter" idx="10" hasCustomPrompt="1"/>
          </p:nvPr>
        </p:nvSpPr>
        <p:spPr>
          <a:xfrm>
            <a:off x="2484930" y="2550064"/>
            <a:ext cx="7192469" cy="1739900"/>
          </a:xfrm>
          <a:prstGeom prst="rect">
            <a:avLst/>
          </a:prstGeom>
        </p:spPr>
        <p:txBody>
          <a:bodyPr anchor="t"/>
          <a:lstStyle>
            <a:lvl1pPr marL="0" indent="0" algn="ctr">
              <a:buNone/>
              <a:defRPr sz="6000">
                <a:ln>
                  <a:noFill/>
                </a:ln>
                <a:solidFill>
                  <a:schemeClr val="tx1"/>
                </a:solidFill>
                <a:latin typeface="BrownStd" panose="00010500010101010101" pitchFamily="50" charset="0"/>
              </a:defRPr>
            </a:lvl1pPr>
          </a:lstStyle>
          <a:p>
            <a:pPr lvl="0"/>
            <a:r>
              <a:rPr lang="en-US" dirty="0"/>
              <a:t>Presentation title in two lines</a:t>
            </a:r>
          </a:p>
        </p:txBody>
      </p:sp>
      <p:sp>
        <p:nvSpPr>
          <p:cNvPr id="5" name="Text Placeholder 15">
            <a:extLst>
              <a:ext uri="{FF2B5EF4-FFF2-40B4-BE49-F238E27FC236}">
                <a16:creationId xmlns:a16="http://schemas.microsoft.com/office/drawing/2014/main" id="{295122FF-626A-B9FF-A631-A3B5173FCE62}"/>
              </a:ext>
            </a:extLst>
          </p:cNvPr>
          <p:cNvSpPr>
            <a:spLocks noGrp="1"/>
          </p:cNvSpPr>
          <p:nvPr>
            <p:ph type="body" sz="quarter" idx="11" hasCustomPrompt="1"/>
          </p:nvPr>
        </p:nvSpPr>
        <p:spPr>
          <a:xfrm>
            <a:off x="2656038" y="4324109"/>
            <a:ext cx="6850251" cy="1130300"/>
          </a:xfrm>
          <a:prstGeom prst="rect">
            <a:avLst/>
          </a:prstGeom>
        </p:spPr>
        <p:txBody>
          <a:bodyPr/>
          <a:lstStyle>
            <a:lvl1pPr marL="0" indent="0" algn="ctr">
              <a:buNone/>
              <a:defRPr sz="1800" b="0">
                <a:solidFill>
                  <a:schemeClr val="accent6">
                    <a:lumMod val="20000"/>
                    <a:lumOff val="80000"/>
                  </a:schemeClr>
                </a:solidFill>
              </a:defRPr>
            </a:lvl1pPr>
          </a:lstStyle>
          <a:p>
            <a:pPr lvl="0"/>
            <a:r>
              <a:rPr lang="en-US" dirty="0"/>
              <a:t>Subtitle Text</a:t>
            </a:r>
          </a:p>
        </p:txBody>
      </p:sp>
      <p:pic>
        <p:nvPicPr>
          <p:cNvPr id="9" name="Picture 8" descr="A black and white logo&#10;&#10;Description automatically generated">
            <a:extLst>
              <a:ext uri="{FF2B5EF4-FFF2-40B4-BE49-F238E27FC236}">
                <a16:creationId xmlns:a16="http://schemas.microsoft.com/office/drawing/2014/main" id="{D8728216-F52A-D45B-F91A-23B700DE9A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53000" y="1403591"/>
            <a:ext cx="2286000" cy="1524000"/>
          </a:xfrm>
          <a:prstGeom prst="rect">
            <a:avLst/>
          </a:prstGeom>
        </p:spPr>
      </p:pic>
    </p:spTree>
    <p:extLst>
      <p:ext uri="{BB962C8B-B14F-4D97-AF65-F5344CB8AC3E}">
        <p14:creationId xmlns:p14="http://schemas.microsoft.com/office/powerpoint/2010/main" val="441932578"/>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enter Title - Gradient">
    <p:bg>
      <p:bgPr>
        <a:gradFill>
          <a:gsLst>
            <a:gs pos="4000">
              <a:schemeClr val="accent4"/>
            </a:gs>
            <a:gs pos="22000">
              <a:schemeClr val="accent5"/>
            </a:gs>
            <a:gs pos="40000">
              <a:schemeClr val="accent6"/>
            </a:gs>
            <a:gs pos="79000">
              <a:schemeClr val="accent2"/>
            </a:gs>
            <a:gs pos="65000">
              <a:schemeClr val="accent1"/>
            </a:gs>
            <a:gs pos="95000">
              <a:schemeClr val="accent3"/>
            </a:gs>
          </a:gsLst>
          <a:lin ang="1800000" scaled="0"/>
        </a:gradFill>
        <a:effectLst/>
      </p:bgPr>
    </p:bg>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E1BAF65A-E880-4485-95E8-71C0D064B52A}"/>
              </a:ext>
            </a:extLst>
          </p:cNvPr>
          <p:cNvSpPr>
            <a:spLocks noGrp="1"/>
          </p:cNvSpPr>
          <p:nvPr>
            <p:ph type="body" sz="quarter" idx="10" hasCustomPrompt="1"/>
          </p:nvPr>
        </p:nvSpPr>
        <p:spPr>
          <a:xfrm>
            <a:off x="2484930" y="2550064"/>
            <a:ext cx="7192469" cy="1739900"/>
          </a:xfrm>
          <a:prstGeom prst="rect">
            <a:avLst/>
          </a:prstGeom>
        </p:spPr>
        <p:txBody>
          <a:bodyPr anchor="t"/>
          <a:lstStyle>
            <a:lvl1pPr marL="0" indent="0" algn="ctr">
              <a:buNone/>
              <a:defRPr sz="6000">
                <a:ln>
                  <a:noFill/>
                </a:ln>
                <a:solidFill>
                  <a:schemeClr val="tx1"/>
                </a:solidFill>
                <a:latin typeface="BrownStd" panose="00010500010101010101" pitchFamily="50" charset="0"/>
              </a:defRPr>
            </a:lvl1pPr>
          </a:lstStyle>
          <a:p>
            <a:pPr lvl="0"/>
            <a:r>
              <a:rPr lang="en-US" dirty="0"/>
              <a:t>Presentation title in two lines</a:t>
            </a:r>
          </a:p>
        </p:txBody>
      </p:sp>
      <p:sp>
        <p:nvSpPr>
          <p:cNvPr id="3" name="Text Placeholder 15">
            <a:extLst>
              <a:ext uri="{FF2B5EF4-FFF2-40B4-BE49-F238E27FC236}">
                <a16:creationId xmlns:a16="http://schemas.microsoft.com/office/drawing/2014/main" id="{3B003C44-6E18-6D13-5E2F-894F2215D73E}"/>
              </a:ext>
            </a:extLst>
          </p:cNvPr>
          <p:cNvSpPr>
            <a:spLocks noGrp="1"/>
          </p:cNvSpPr>
          <p:nvPr>
            <p:ph type="body" sz="quarter" idx="11" hasCustomPrompt="1"/>
          </p:nvPr>
        </p:nvSpPr>
        <p:spPr>
          <a:xfrm>
            <a:off x="2656038" y="4324109"/>
            <a:ext cx="6850251" cy="1130300"/>
          </a:xfrm>
          <a:prstGeom prst="rect">
            <a:avLst/>
          </a:prstGeom>
        </p:spPr>
        <p:txBody>
          <a:bodyPr/>
          <a:lstStyle>
            <a:lvl1pPr marL="0" indent="0" algn="ctr">
              <a:buNone/>
              <a:defRPr sz="1800" b="0">
                <a:solidFill>
                  <a:schemeClr val="tx1"/>
                </a:solidFill>
              </a:defRPr>
            </a:lvl1pPr>
          </a:lstStyle>
          <a:p>
            <a:pPr lvl="0"/>
            <a:r>
              <a:rPr lang="en-US" dirty="0"/>
              <a:t>Subtitle Text</a:t>
            </a:r>
          </a:p>
        </p:txBody>
      </p:sp>
      <p:pic>
        <p:nvPicPr>
          <p:cNvPr id="9" name="Picture 8" descr="A black and white logo&#10;&#10;Description automatically generated">
            <a:extLst>
              <a:ext uri="{FF2B5EF4-FFF2-40B4-BE49-F238E27FC236}">
                <a16:creationId xmlns:a16="http://schemas.microsoft.com/office/drawing/2014/main" id="{E794C9E8-BB16-D2D5-D876-8BE24DEBF0B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53000" y="1403591"/>
            <a:ext cx="2286000" cy="1524000"/>
          </a:xfrm>
          <a:prstGeom prst="rect">
            <a:avLst/>
          </a:prstGeom>
        </p:spPr>
      </p:pic>
    </p:spTree>
    <p:extLst>
      <p:ext uri="{BB962C8B-B14F-4D97-AF65-F5344CB8AC3E}">
        <p14:creationId xmlns:p14="http://schemas.microsoft.com/office/powerpoint/2010/main" val="774644107"/>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 Red">
    <p:bg>
      <p:bgPr>
        <a:solidFill>
          <a:schemeClr val="accent6"/>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AB599DE-334E-F3CD-E86D-754464A95F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3" name="Picture 2" descr="A black and white logo&#10;&#10;Description automatically generated">
            <a:extLst>
              <a:ext uri="{FF2B5EF4-FFF2-40B4-BE49-F238E27FC236}">
                <a16:creationId xmlns:a16="http://schemas.microsoft.com/office/drawing/2014/main" id="{42C6E9D0-01F0-A698-B299-599467156E6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1820590164"/>
      </p:ext>
    </p:extLst>
  </p:cSld>
  <p:clrMapOvr>
    <a:overrideClrMapping bg1="lt1" tx1="dk1" bg2="lt2" tx2="dk2" accent1="accent1" accent2="accent2" accent3="accent3" accent4="accent4" accent5="accent5" accent6="accent6" hlink="hlink" folHlink="folHlink"/>
  </p:clrMapOvr>
  <p:hf sldNum="0" hdr="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bout Page_1">
    <p:bg>
      <p:bgPr>
        <a:solidFill>
          <a:srgbClr val="FFFFFF"/>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689A8C-1FAD-AE6A-E69E-80131D3FECC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1" t="14197" r="22344" b="17410"/>
          <a:stretch/>
        </p:blipFill>
        <p:spPr>
          <a:xfrm>
            <a:off x="28909" y="-304800"/>
            <a:ext cx="12163091" cy="7162800"/>
          </a:xfrm>
          <a:prstGeom prst="rect">
            <a:avLst/>
          </a:prstGeom>
        </p:spPr>
      </p:pic>
      <p:sp>
        <p:nvSpPr>
          <p:cNvPr id="6" name="Text Placeholder 15">
            <a:extLst>
              <a:ext uri="{FF2B5EF4-FFF2-40B4-BE49-F238E27FC236}">
                <a16:creationId xmlns:a16="http://schemas.microsoft.com/office/drawing/2014/main" id="{34DD0A3E-D984-3F59-B2BA-03009379EE06}"/>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rgbClr val="D3D2D2"/>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
        <p:nvSpPr>
          <p:cNvPr id="7" name="Text Placeholder 9">
            <a:extLst>
              <a:ext uri="{FF2B5EF4-FFF2-40B4-BE49-F238E27FC236}">
                <a16:creationId xmlns:a16="http://schemas.microsoft.com/office/drawing/2014/main" id="{DBBD8D23-0920-8433-7039-92561BB3DB2A}"/>
              </a:ext>
            </a:extLst>
          </p:cNvPr>
          <p:cNvSpPr>
            <a:spLocks noGrp="1"/>
          </p:cNvSpPr>
          <p:nvPr>
            <p:ph type="body" sz="quarter" idx="12" hasCustomPrompt="1"/>
          </p:nvPr>
        </p:nvSpPr>
        <p:spPr>
          <a:xfrm>
            <a:off x="641762" y="779164"/>
            <a:ext cx="5454238" cy="445010"/>
          </a:xfrm>
          <a:prstGeom prst="rect">
            <a:avLst/>
          </a:prstGeom>
        </p:spPr>
        <p:txBody>
          <a:bodyPr anchor="t"/>
          <a:lstStyle>
            <a:lvl1pPr marL="0" indent="0">
              <a:lnSpc>
                <a:spcPct val="100000"/>
              </a:lnSpc>
              <a:buNone/>
              <a:defRPr sz="2500">
                <a:solidFill>
                  <a:srgbClr val="F8F8F8"/>
                </a:solidFill>
                <a:latin typeface="BrownStd" panose="00010500010101010101" pitchFamily="50" charset="0"/>
              </a:defRPr>
            </a:lvl1pPr>
          </a:lstStyle>
          <a:p>
            <a:pPr lvl="0"/>
            <a:r>
              <a:rPr lang="en-US" dirty="0"/>
              <a:t>About</a:t>
            </a:r>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5" name="Text Placeholder 9">
            <a:extLst>
              <a:ext uri="{FF2B5EF4-FFF2-40B4-BE49-F238E27FC236}">
                <a16:creationId xmlns:a16="http://schemas.microsoft.com/office/drawing/2014/main" id="{DE0EA41A-3AED-8D75-C178-9A4DBEE43955}"/>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16" name="Picture 15" descr="A black and white logo&#10;&#10;Description automatically generated">
            <a:extLst>
              <a:ext uri="{FF2B5EF4-FFF2-40B4-BE49-F238E27FC236}">
                <a16:creationId xmlns:a16="http://schemas.microsoft.com/office/drawing/2014/main" id="{734BBFEB-B981-FD52-BFED-29827B880BA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7" name="TextBox 16">
            <a:extLst>
              <a:ext uri="{FF2B5EF4-FFF2-40B4-BE49-F238E27FC236}">
                <a16:creationId xmlns:a16="http://schemas.microsoft.com/office/drawing/2014/main" id="{9BE5B778-C629-9CAB-E343-C1ED91AC089D}"/>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8" name="TextBox 17">
            <a:extLst>
              <a:ext uri="{FF2B5EF4-FFF2-40B4-BE49-F238E27FC236}">
                <a16:creationId xmlns:a16="http://schemas.microsoft.com/office/drawing/2014/main" id="{838687DE-B154-D0CC-CF27-E5B1F4E88865}"/>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051347017"/>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About Page_2">
    <p:bg>
      <p:bgPr>
        <a:solidFill>
          <a:srgbClr val="FFFFFF"/>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689A8C-1FAD-AE6A-E69E-80131D3FECCB}"/>
              </a:ext>
            </a:extLst>
          </p:cNvPr>
          <p:cNvPicPr>
            <a:picLocks noChangeAspect="1"/>
          </p:cNvPicPr>
          <p:nvPr userDrawn="1"/>
        </p:nvPicPr>
        <p:blipFill>
          <a:blip r:embed="rId2">
            <a:extLst>
              <a:ext uri="{28A0092B-C50C-407E-A947-70E740481C1C}">
                <a14:useLocalDpi xmlns:a14="http://schemas.microsoft.com/office/drawing/2010/main" val="0"/>
              </a:ext>
            </a:extLst>
          </a:blip>
          <a:srcRect t="7800" b="7800"/>
          <a:stretch/>
        </p:blipFill>
        <p:spPr>
          <a:xfrm>
            <a:off x="0" y="0"/>
            <a:ext cx="12188492" cy="6858000"/>
          </a:xfrm>
          <a:prstGeom prst="rect">
            <a:avLst/>
          </a:prstGeom>
        </p:spPr>
      </p:pic>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8" name="Text Placeholder 9">
            <a:extLst>
              <a:ext uri="{FF2B5EF4-FFF2-40B4-BE49-F238E27FC236}">
                <a16:creationId xmlns:a16="http://schemas.microsoft.com/office/drawing/2014/main" id="{EB00C6FA-DC17-AEBA-62CB-9E3F6ED28383}"/>
              </a:ext>
            </a:extLst>
          </p:cNvPr>
          <p:cNvSpPr>
            <a:spLocks noGrp="1"/>
          </p:cNvSpPr>
          <p:nvPr>
            <p:ph type="body" sz="quarter" idx="12" hasCustomPrompt="1"/>
          </p:nvPr>
        </p:nvSpPr>
        <p:spPr>
          <a:xfrm>
            <a:off x="7035800" y="727970"/>
            <a:ext cx="2717800" cy="445010"/>
          </a:xfrm>
          <a:prstGeom prst="rect">
            <a:avLst/>
          </a:prstGeom>
        </p:spPr>
        <p:txBody>
          <a:bodyPr anchor="t"/>
          <a:lstStyle>
            <a:lvl1pPr marL="0" indent="0">
              <a:lnSpc>
                <a:spcPct val="100000"/>
              </a:lnSpc>
              <a:buNone/>
              <a:defRPr sz="2500">
                <a:solidFill>
                  <a:srgbClr val="F8F8F8"/>
                </a:solidFill>
                <a:latin typeface="BrownStd" panose="00010500010101010101" pitchFamily="50" charset="0"/>
              </a:defRPr>
            </a:lvl1pPr>
          </a:lstStyle>
          <a:p>
            <a:pPr lvl="0"/>
            <a:r>
              <a:rPr lang="en-US" dirty="0"/>
              <a:t>The Vibe</a:t>
            </a:r>
          </a:p>
        </p:txBody>
      </p:sp>
      <p:sp>
        <p:nvSpPr>
          <p:cNvPr id="19" name="Text Placeholder 9">
            <a:extLst>
              <a:ext uri="{FF2B5EF4-FFF2-40B4-BE49-F238E27FC236}">
                <a16:creationId xmlns:a16="http://schemas.microsoft.com/office/drawing/2014/main" id="{9624027B-FFD5-03DC-203C-E5185CC8C013}"/>
              </a:ext>
            </a:extLst>
          </p:cNvPr>
          <p:cNvSpPr>
            <a:spLocks noGrp="1"/>
          </p:cNvSpPr>
          <p:nvPr>
            <p:ph type="body" sz="quarter" idx="10" hasCustomPrompt="1"/>
          </p:nvPr>
        </p:nvSpPr>
        <p:spPr>
          <a:xfrm>
            <a:off x="7046343" y="1337569"/>
            <a:ext cx="4510657"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20" name="Picture 19" descr="A black and white logo&#10;&#10;Description automatically generated">
            <a:extLst>
              <a:ext uri="{FF2B5EF4-FFF2-40B4-BE49-F238E27FC236}">
                <a16:creationId xmlns:a16="http://schemas.microsoft.com/office/drawing/2014/main" id="{9CCF6EED-4F30-AE76-6EBC-8909FF74B3D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21" name="TextBox 20">
            <a:extLst>
              <a:ext uri="{FF2B5EF4-FFF2-40B4-BE49-F238E27FC236}">
                <a16:creationId xmlns:a16="http://schemas.microsoft.com/office/drawing/2014/main" id="{5B514462-EDCF-5413-F3E7-39269F7925BF}"/>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22" name="TextBox 21">
            <a:extLst>
              <a:ext uri="{FF2B5EF4-FFF2-40B4-BE49-F238E27FC236}">
                <a16:creationId xmlns:a16="http://schemas.microsoft.com/office/drawing/2014/main" id="{2D009960-7CB7-E18B-6017-128CB4015625}"/>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23" name="Text Placeholder 15">
            <a:extLst>
              <a:ext uri="{FF2B5EF4-FFF2-40B4-BE49-F238E27FC236}">
                <a16:creationId xmlns:a16="http://schemas.microsoft.com/office/drawing/2014/main" id="{7D7A6FA1-B366-132B-218D-E28139D7046D}"/>
              </a:ext>
            </a:extLst>
          </p:cNvPr>
          <p:cNvSpPr>
            <a:spLocks noGrp="1"/>
          </p:cNvSpPr>
          <p:nvPr>
            <p:ph type="body" sz="quarter" idx="11" hasCustomPrompt="1"/>
          </p:nvPr>
        </p:nvSpPr>
        <p:spPr>
          <a:xfrm>
            <a:off x="7046343" y="3464710"/>
            <a:ext cx="4586854" cy="2635251"/>
          </a:xfrm>
          <a:prstGeom prst="rect">
            <a:avLst/>
          </a:prstGeom>
        </p:spPr>
        <p:txBody>
          <a:bodyPr/>
          <a:lstStyle>
            <a:lvl1pPr marL="0" indent="0">
              <a:lnSpc>
                <a:spcPct val="150000"/>
              </a:lnSpc>
              <a:buNone/>
              <a:defRPr sz="1400" b="0">
                <a:solidFill>
                  <a:srgbClr val="D3D2D2"/>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1769917345"/>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About Page Black">
    <p:bg>
      <p:bgPr>
        <a:solidFill>
          <a:schemeClr val="tx1"/>
        </a:solidFill>
        <a:effectLst/>
      </p:bgPr>
    </p:bg>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5225F2E6-A105-5351-3C48-6D94DD5954A8}"/>
              </a:ext>
            </a:extLst>
          </p:cNvPr>
          <p:cNvSpPr/>
          <p:nvPr userDrawn="1"/>
        </p:nvSpPr>
        <p:spPr>
          <a:xfrm>
            <a:off x="5122143" y="723326"/>
            <a:ext cx="7069857" cy="616515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5353" r="-1535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bg1">
                    <a:lumMod val="85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bg1">
                    <a:lumMod val="95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446359675"/>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About Page White">
    <p:bg>
      <p:bgPr>
        <a:solidFill>
          <a:schemeClr val="bg1"/>
        </a:solidFill>
        <a:effectLst/>
      </p:bgPr>
    </p:bg>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5225F2E6-A105-5351-3C48-6D94DD5954A8}"/>
              </a:ext>
            </a:extLst>
          </p:cNvPr>
          <p:cNvSpPr/>
          <p:nvPr userDrawn="1"/>
        </p:nvSpPr>
        <p:spPr>
          <a:xfrm>
            <a:off x="5122143" y="723326"/>
            <a:ext cx="7069857" cy="616515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5353" r="-1535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41762" y="779164"/>
            <a:ext cx="5454238" cy="445010"/>
          </a:xfrm>
          <a:prstGeom prst="rect">
            <a:avLst/>
          </a:prstGeom>
        </p:spPr>
        <p:txBody>
          <a:bodyPr anchor="t"/>
          <a:lstStyle>
            <a:lvl1pPr marL="0" indent="0">
              <a:lnSpc>
                <a:spcPct val="100000"/>
              </a:lnSpc>
              <a:buNone/>
              <a:defRPr sz="2500">
                <a:solidFill>
                  <a:schemeClr val="tx1">
                    <a:lumMod val="75000"/>
                    <a:lumOff val="25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chemeClr val="tx1"/>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tx1"/>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pic>
        <p:nvPicPr>
          <p:cNvPr id="2" name="Picture 1">
            <a:extLst>
              <a:ext uri="{FF2B5EF4-FFF2-40B4-BE49-F238E27FC236}">
                <a16:creationId xmlns:a16="http://schemas.microsoft.com/office/drawing/2014/main" id="{0EAD5658-0DFA-7ED2-4D26-5C71EEACBBA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1808845690"/>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About Page Purple">
    <p:bg>
      <p:bgPr>
        <a:solidFill>
          <a:schemeClr val="accent1"/>
        </a:solidFill>
        <a:effectLst/>
      </p:bgPr>
    </p:bg>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5225F2E6-A105-5351-3C48-6D94DD5954A8}"/>
              </a:ext>
            </a:extLst>
          </p:cNvPr>
          <p:cNvSpPr/>
          <p:nvPr userDrawn="1"/>
        </p:nvSpPr>
        <p:spPr>
          <a:xfrm>
            <a:off x="5122143" y="723326"/>
            <a:ext cx="7069857" cy="616515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5353" r="-1535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accent1">
                    <a:lumMod val="40000"/>
                    <a:lumOff val="60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accent1">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1779978276"/>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About Page Blue">
    <p:bg>
      <p:bgPr>
        <a:solidFill>
          <a:schemeClr val="accent2"/>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04023307-5DAD-4A3B-0A9C-983FCE353AD5}"/>
              </a:ext>
            </a:extLst>
          </p:cNvPr>
          <p:cNvSpPr/>
          <p:nvPr userDrawn="1"/>
        </p:nvSpPr>
        <p:spPr>
          <a:xfrm>
            <a:off x="5147543" y="728851"/>
            <a:ext cx="7044457" cy="614300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5353" r="-1535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accent2">
                    <a:lumMod val="40000"/>
                    <a:lumOff val="60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accent2">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2496739755"/>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About Page Green">
    <p:bg>
      <p:bgPr>
        <a:solidFill>
          <a:schemeClr val="accent3"/>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F406841E-6DAA-AF9E-BC90-004DFDAEF1E3}"/>
              </a:ext>
            </a:extLst>
          </p:cNvPr>
          <p:cNvSpPr/>
          <p:nvPr userDrawn="1"/>
        </p:nvSpPr>
        <p:spPr>
          <a:xfrm>
            <a:off x="5162783" y="714996"/>
            <a:ext cx="7044457" cy="614300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5353" r="-1535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accent3">
                    <a:lumMod val="40000"/>
                    <a:lumOff val="60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accent3">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3371338788"/>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About Page Yellow">
    <p:bg>
      <p:bgPr>
        <a:solidFill>
          <a:schemeClr val="accent4"/>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F406841E-6DAA-AF9E-BC90-004DFDAEF1E3}"/>
              </a:ext>
            </a:extLst>
          </p:cNvPr>
          <p:cNvSpPr/>
          <p:nvPr userDrawn="1"/>
        </p:nvSpPr>
        <p:spPr>
          <a:xfrm>
            <a:off x="5162783" y="714996"/>
            <a:ext cx="7044457" cy="614300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5353" r="-1535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accent4">
                    <a:lumMod val="50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chemeClr val="tx1"/>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tx1"/>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3007483614"/>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About Page Orange">
    <p:bg>
      <p:bgPr>
        <a:solidFill>
          <a:schemeClr val="accent5"/>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F406841E-6DAA-AF9E-BC90-004DFDAEF1E3}"/>
              </a:ext>
            </a:extLst>
          </p:cNvPr>
          <p:cNvSpPr/>
          <p:nvPr userDrawn="1"/>
        </p:nvSpPr>
        <p:spPr>
          <a:xfrm>
            <a:off x="5162783" y="714996"/>
            <a:ext cx="7044457" cy="614300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5353" r="-1535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accent5">
                    <a:lumMod val="40000"/>
                    <a:lumOff val="60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accent5">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2720210329"/>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About Page Red">
    <p:bg>
      <p:bgPr>
        <a:solidFill>
          <a:schemeClr val="accent6"/>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F406841E-6DAA-AF9E-BC90-004DFDAEF1E3}"/>
              </a:ext>
            </a:extLst>
          </p:cNvPr>
          <p:cNvSpPr/>
          <p:nvPr userDrawn="1"/>
        </p:nvSpPr>
        <p:spPr>
          <a:xfrm>
            <a:off x="5162783" y="714996"/>
            <a:ext cx="7044457" cy="614300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5353" r="-1535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5C824C15-7039-6797-0929-1EF8CACCFD6C}"/>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899400F-82DB-F648-53DF-C694E7B0A4F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4" name="Text Placeholder 9">
            <a:extLst>
              <a:ext uri="{FF2B5EF4-FFF2-40B4-BE49-F238E27FC236}">
                <a16:creationId xmlns:a16="http://schemas.microsoft.com/office/drawing/2014/main" id="{B1F4A897-20B0-1CEC-F718-8398DB85C3D1}"/>
              </a:ext>
            </a:extLst>
          </p:cNvPr>
          <p:cNvSpPr>
            <a:spLocks noGrp="1"/>
          </p:cNvSpPr>
          <p:nvPr>
            <p:ph type="body" sz="quarter" idx="12" hasCustomPrompt="1"/>
          </p:nvPr>
        </p:nvSpPr>
        <p:spPr>
          <a:xfrm>
            <a:off x="609600" y="779164"/>
            <a:ext cx="5454238" cy="445010"/>
          </a:xfrm>
          <a:prstGeom prst="rect">
            <a:avLst/>
          </a:prstGeom>
        </p:spPr>
        <p:txBody>
          <a:bodyPr anchor="t"/>
          <a:lstStyle>
            <a:lvl1pPr marL="0" indent="0">
              <a:lnSpc>
                <a:spcPct val="100000"/>
              </a:lnSpc>
              <a:buNone/>
              <a:defRPr sz="2500">
                <a:solidFill>
                  <a:schemeClr val="accent6">
                    <a:lumMod val="40000"/>
                    <a:lumOff val="60000"/>
                  </a:schemeClr>
                </a:solidFill>
                <a:latin typeface="BrownStd" panose="00010500010101010101" pitchFamily="50" charset="0"/>
              </a:defRPr>
            </a:lvl1pPr>
          </a:lstStyle>
          <a:p>
            <a:pPr lvl="0"/>
            <a:r>
              <a:rPr lang="en-US" dirty="0"/>
              <a:t>About</a:t>
            </a:r>
          </a:p>
        </p:txBody>
      </p:sp>
      <p:sp>
        <p:nvSpPr>
          <p:cNvPr id="8" name="Text Placeholder 9">
            <a:extLst>
              <a:ext uri="{FF2B5EF4-FFF2-40B4-BE49-F238E27FC236}">
                <a16:creationId xmlns:a16="http://schemas.microsoft.com/office/drawing/2014/main" id="{C3052DBB-1B41-D63C-C032-BD0C4A3E5D58}"/>
              </a:ext>
            </a:extLst>
          </p:cNvPr>
          <p:cNvSpPr>
            <a:spLocks noGrp="1"/>
          </p:cNvSpPr>
          <p:nvPr>
            <p:ph type="body" sz="quarter" idx="10" hasCustomPrompt="1"/>
          </p:nvPr>
        </p:nvSpPr>
        <p:spPr>
          <a:xfrm>
            <a:off x="645543" y="1388763"/>
            <a:ext cx="5885484" cy="1720850"/>
          </a:xfrm>
          <a:prstGeom prst="rect">
            <a:avLst/>
          </a:prstGeom>
        </p:spPr>
        <p:txBody>
          <a:bodyPr anchor="t"/>
          <a:lstStyle>
            <a:lvl1pPr marL="0" indent="0">
              <a:lnSpc>
                <a:spcPct val="100000"/>
              </a:lnSpc>
              <a:spcBef>
                <a:spcPts val="0"/>
              </a:spcBef>
              <a:buNone/>
              <a:defRPr sz="4000" b="1">
                <a:solidFill>
                  <a:srgbClr val="F8F8F8"/>
                </a:solidFill>
                <a:latin typeface="BrownStd" panose="00010500010101010101" pitchFamily="50" charset="0"/>
              </a:defRPr>
            </a:lvl1pPr>
          </a:lstStyle>
          <a:p>
            <a:pPr lvl="0"/>
            <a:r>
              <a:rPr lang="en-US" dirty="0"/>
              <a:t>COMCAST </a:t>
            </a:r>
          </a:p>
          <a:p>
            <a:pPr lvl="0"/>
            <a:r>
              <a:rPr lang="en-US" dirty="0"/>
              <a:t>NBCUNIVERSAL</a:t>
            </a:r>
          </a:p>
          <a:p>
            <a:pPr lvl="0"/>
            <a:r>
              <a:rPr lang="en-US" dirty="0"/>
              <a:t>LIFT LABS</a:t>
            </a:r>
          </a:p>
        </p:txBody>
      </p:sp>
      <p:pic>
        <p:nvPicPr>
          <p:cNvPr id="9" name="Picture 8" descr="A black and white logo&#10;&#10;Description automatically generated">
            <a:extLst>
              <a:ext uri="{FF2B5EF4-FFF2-40B4-BE49-F238E27FC236}">
                <a16:creationId xmlns:a16="http://schemas.microsoft.com/office/drawing/2014/main" id="{B5C9AF9C-ADEF-E784-0297-2BE563EA778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4" name="TextBox 13">
            <a:extLst>
              <a:ext uri="{FF2B5EF4-FFF2-40B4-BE49-F238E27FC236}">
                <a16:creationId xmlns:a16="http://schemas.microsoft.com/office/drawing/2014/main" id="{2EB04DB5-9421-F771-2880-2C9C32D3A2E7}"/>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C18F37AF-6B02-4833-24C0-B1C181B1D5F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8" name="Text Placeholder 15">
            <a:extLst>
              <a:ext uri="{FF2B5EF4-FFF2-40B4-BE49-F238E27FC236}">
                <a16:creationId xmlns:a16="http://schemas.microsoft.com/office/drawing/2014/main" id="{B2410DFD-2D07-ABBB-6E7C-4DFF46225F8F}"/>
              </a:ext>
            </a:extLst>
          </p:cNvPr>
          <p:cNvSpPr>
            <a:spLocks noGrp="1"/>
          </p:cNvSpPr>
          <p:nvPr>
            <p:ph type="body" sz="quarter" idx="11" hasCustomPrompt="1"/>
          </p:nvPr>
        </p:nvSpPr>
        <p:spPr>
          <a:xfrm>
            <a:off x="645543" y="3444854"/>
            <a:ext cx="3765017" cy="2635251"/>
          </a:xfrm>
          <a:prstGeom prst="rect">
            <a:avLst/>
          </a:prstGeom>
        </p:spPr>
        <p:txBody>
          <a:bodyPr/>
          <a:lstStyle>
            <a:lvl1pPr marL="0" indent="0">
              <a:lnSpc>
                <a:spcPct val="150000"/>
              </a:lnSpc>
              <a:buNone/>
              <a:defRPr sz="1400" b="0">
                <a:solidFill>
                  <a:schemeClr val="accent6">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3412274914"/>
      </p:ext>
    </p:extLst>
  </p:cSld>
  <p:clrMapOvr>
    <a:overrideClrMapping bg1="lt1" tx1="dk1" bg2="lt2" tx2="dk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 Color Gradient">
    <p:bg>
      <p:bgPr>
        <a:gradFill>
          <a:gsLst>
            <a:gs pos="7000">
              <a:schemeClr val="accent4"/>
            </a:gs>
            <a:gs pos="25000">
              <a:schemeClr val="accent5"/>
            </a:gs>
            <a:gs pos="40000">
              <a:schemeClr val="accent6"/>
            </a:gs>
            <a:gs pos="75000">
              <a:schemeClr val="accent2"/>
            </a:gs>
            <a:gs pos="61000">
              <a:schemeClr val="accent1"/>
            </a:gs>
            <a:gs pos="90000">
              <a:schemeClr val="accent3"/>
            </a:gs>
          </a:gsLst>
          <a:lin ang="1800000" scaled="0"/>
        </a:gradFill>
        <a:effectLst/>
      </p:bgPr>
    </p:bg>
    <p:spTree>
      <p:nvGrpSpPr>
        <p:cNvPr id="1" name=""/>
        <p:cNvGrpSpPr/>
        <p:nvPr/>
      </p:nvGrpSpPr>
      <p:grpSpPr>
        <a:xfrm>
          <a:off x="0" y="0"/>
          <a:ext cx="0" cy="0"/>
          <a:chOff x="0" y="0"/>
          <a:chExt cx="0" cy="0"/>
        </a:xfrm>
      </p:grpSpPr>
      <p:pic>
        <p:nvPicPr>
          <p:cNvPr id="2" name="Picture 1" descr="A black and white logo&#10;&#10;Description automatically generated">
            <a:extLst>
              <a:ext uri="{FF2B5EF4-FFF2-40B4-BE49-F238E27FC236}">
                <a16:creationId xmlns:a16="http://schemas.microsoft.com/office/drawing/2014/main" id="{8BCAEDB0-79C7-1CC3-60CF-645C1170B9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2688767077"/>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Headline Page Whit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4725" y="1600200"/>
            <a:ext cx="6233275" cy="828154"/>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Headline</a:t>
            </a:r>
          </a:p>
        </p:txBody>
      </p:sp>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4" name="Text Placeholder 15">
            <a:extLst>
              <a:ext uri="{FF2B5EF4-FFF2-40B4-BE49-F238E27FC236}">
                <a16:creationId xmlns:a16="http://schemas.microsoft.com/office/drawing/2014/main" id="{03479808-711E-11CE-CA23-BFFCC98B7445}"/>
              </a:ext>
            </a:extLst>
          </p:cNvPr>
          <p:cNvSpPr>
            <a:spLocks noGrp="1"/>
          </p:cNvSpPr>
          <p:nvPr>
            <p:ph type="body" sz="quarter" idx="11" hasCustomPrompt="1"/>
          </p:nvPr>
        </p:nvSpPr>
        <p:spPr>
          <a:xfrm>
            <a:off x="624725" y="2991699"/>
            <a:ext cx="6233275" cy="2635251"/>
          </a:xfrm>
          <a:prstGeom prst="rect">
            <a:avLst/>
          </a:prstGeom>
        </p:spPr>
        <p:txBody>
          <a:bodyPr/>
          <a:lstStyle>
            <a:lvl1pPr marL="0" indent="0">
              <a:lnSpc>
                <a:spcPct val="150000"/>
              </a:lnSpc>
              <a:buNone/>
              <a:defRPr sz="1400" b="0">
                <a:solidFill>
                  <a:schemeClr val="tx1"/>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pic>
        <p:nvPicPr>
          <p:cNvPr id="15" name="Picture 14">
            <a:extLst>
              <a:ext uri="{FF2B5EF4-FFF2-40B4-BE49-F238E27FC236}">
                <a16:creationId xmlns:a16="http://schemas.microsoft.com/office/drawing/2014/main" id="{2F6003B9-9450-E0E8-A233-85D488661A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4084007166"/>
      </p:ext>
    </p:extLst>
  </p:cSld>
  <p:clrMapOvr>
    <a:masterClrMapping/>
  </p:clrMapOvr>
  <p:hf sldNum="0" hdr="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Headline Page Purple">
    <p:bg>
      <p:bgPr>
        <a:solidFill>
          <a:schemeClr val="accent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4725" y="1600200"/>
            <a:ext cx="6233275" cy="828154"/>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Headline</a:t>
            </a:r>
          </a:p>
        </p:txBody>
      </p:sp>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4" name="Text Placeholder 15">
            <a:extLst>
              <a:ext uri="{FF2B5EF4-FFF2-40B4-BE49-F238E27FC236}">
                <a16:creationId xmlns:a16="http://schemas.microsoft.com/office/drawing/2014/main" id="{03479808-711E-11CE-CA23-BFFCC98B7445}"/>
              </a:ext>
            </a:extLst>
          </p:cNvPr>
          <p:cNvSpPr>
            <a:spLocks noGrp="1"/>
          </p:cNvSpPr>
          <p:nvPr>
            <p:ph type="body" sz="quarter" idx="11" hasCustomPrompt="1"/>
          </p:nvPr>
        </p:nvSpPr>
        <p:spPr>
          <a:xfrm>
            <a:off x="624725" y="2991699"/>
            <a:ext cx="6233275" cy="2635251"/>
          </a:xfrm>
          <a:prstGeom prst="rect">
            <a:avLst/>
          </a:prstGeom>
        </p:spPr>
        <p:txBody>
          <a:bodyPr/>
          <a:lstStyle>
            <a:lvl1pPr marL="0" indent="0">
              <a:lnSpc>
                <a:spcPct val="150000"/>
              </a:lnSpc>
              <a:buNone/>
              <a:defRPr sz="1400" b="0">
                <a:solidFill>
                  <a:schemeClr val="accent1">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1850919078"/>
      </p:ext>
    </p:extLst>
  </p:cSld>
  <p:clrMapOvr>
    <a:masterClrMapping/>
  </p:clrMapOvr>
  <p:hf sldNum="0" hdr="0"/>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Headline Page Blue">
    <p:bg>
      <p:bgPr>
        <a:solidFill>
          <a:schemeClr val="accent2"/>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4725" y="1600200"/>
            <a:ext cx="6233275" cy="828154"/>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Headline</a:t>
            </a:r>
          </a:p>
        </p:txBody>
      </p:sp>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4" name="Text Placeholder 15">
            <a:extLst>
              <a:ext uri="{FF2B5EF4-FFF2-40B4-BE49-F238E27FC236}">
                <a16:creationId xmlns:a16="http://schemas.microsoft.com/office/drawing/2014/main" id="{03479808-711E-11CE-CA23-BFFCC98B7445}"/>
              </a:ext>
            </a:extLst>
          </p:cNvPr>
          <p:cNvSpPr>
            <a:spLocks noGrp="1"/>
          </p:cNvSpPr>
          <p:nvPr>
            <p:ph type="body" sz="quarter" idx="11" hasCustomPrompt="1"/>
          </p:nvPr>
        </p:nvSpPr>
        <p:spPr>
          <a:xfrm>
            <a:off x="624725" y="2991699"/>
            <a:ext cx="6233275" cy="2635251"/>
          </a:xfrm>
          <a:prstGeom prst="rect">
            <a:avLst/>
          </a:prstGeom>
        </p:spPr>
        <p:txBody>
          <a:bodyPr/>
          <a:lstStyle>
            <a:lvl1pPr marL="0" indent="0">
              <a:lnSpc>
                <a:spcPct val="150000"/>
              </a:lnSpc>
              <a:buNone/>
              <a:defRPr sz="1400" b="0">
                <a:solidFill>
                  <a:schemeClr val="accent2">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1925873485"/>
      </p:ext>
    </p:extLst>
  </p:cSld>
  <p:clrMapOvr>
    <a:masterClrMapping/>
  </p:clrMapOvr>
  <p:hf sldNum="0" hdr="0"/>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Headline Page Green">
    <p:bg>
      <p:bgPr>
        <a:solidFill>
          <a:schemeClr val="accent3"/>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4725" y="1600200"/>
            <a:ext cx="6233275" cy="828154"/>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Headline</a:t>
            </a:r>
          </a:p>
        </p:txBody>
      </p:sp>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4" name="Text Placeholder 15">
            <a:extLst>
              <a:ext uri="{FF2B5EF4-FFF2-40B4-BE49-F238E27FC236}">
                <a16:creationId xmlns:a16="http://schemas.microsoft.com/office/drawing/2014/main" id="{03479808-711E-11CE-CA23-BFFCC98B7445}"/>
              </a:ext>
            </a:extLst>
          </p:cNvPr>
          <p:cNvSpPr>
            <a:spLocks noGrp="1"/>
          </p:cNvSpPr>
          <p:nvPr>
            <p:ph type="body" sz="quarter" idx="11" hasCustomPrompt="1"/>
          </p:nvPr>
        </p:nvSpPr>
        <p:spPr>
          <a:xfrm>
            <a:off x="624725" y="2991699"/>
            <a:ext cx="6233275" cy="2635251"/>
          </a:xfrm>
          <a:prstGeom prst="rect">
            <a:avLst/>
          </a:prstGeom>
        </p:spPr>
        <p:txBody>
          <a:bodyPr/>
          <a:lstStyle>
            <a:lvl1pPr marL="0" indent="0">
              <a:lnSpc>
                <a:spcPct val="150000"/>
              </a:lnSpc>
              <a:buNone/>
              <a:defRPr sz="1400" b="0">
                <a:solidFill>
                  <a:schemeClr val="accent3">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1780462894"/>
      </p:ext>
    </p:extLst>
  </p:cSld>
  <p:clrMapOvr>
    <a:masterClrMapping/>
  </p:clrMapOvr>
  <p:hf sldNum="0" hdr="0"/>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eadline Page Yellow">
    <p:bg>
      <p:bgPr>
        <a:solidFill>
          <a:schemeClr val="accent4"/>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4725" y="1600200"/>
            <a:ext cx="6233275" cy="828154"/>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Headline</a:t>
            </a:r>
          </a:p>
        </p:txBody>
      </p:sp>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4" name="Text Placeholder 15">
            <a:extLst>
              <a:ext uri="{FF2B5EF4-FFF2-40B4-BE49-F238E27FC236}">
                <a16:creationId xmlns:a16="http://schemas.microsoft.com/office/drawing/2014/main" id="{03479808-711E-11CE-CA23-BFFCC98B7445}"/>
              </a:ext>
            </a:extLst>
          </p:cNvPr>
          <p:cNvSpPr>
            <a:spLocks noGrp="1"/>
          </p:cNvSpPr>
          <p:nvPr>
            <p:ph type="body" sz="quarter" idx="11" hasCustomPrompt="1"/>
          </p:nvPr>
        </p:nvSpPr>
        <p:spPr>
          <a:xfrm>
            <a:off x="624725" y="2991699"/>
            <a:ext cx="6233275" cy="2635251"/>
          </a:xfrm>
          <a:prstGeom prst="rect">
            <a:avLst/>
          </a:prstGeom>
        </p:spPr>
        <p:txBody>
          <a:bodyPr/>
          <a:lstStyle>
            <a:lvl1pPr marL="0" indent="0">
              <a:lnSpc>
                <a:spcPct val="150000"/>
              </a:lnSpc>
              <a:buNone/>
              <a:defRPr sz="1400" b="0">
                <a:solidFill>
                  <a:schemeClr val="tx1"/>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3922641657"/>
      </p:ext>
    </p:extLst>
  </p:cSld>
  <p:clrMapOvr>
    <a:masterClrMapping/>
  </p:clrMapOvr>
  <p:hf sldNum="0" hdr="0"/>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Headline Page Orange">
    <p:bg>
      <p:bgPr>
        <a:solidFill>
          <a:schemeClr val="accent5"/>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4725" y="1600200"/>
            <a:ext cx="6233275" cy="828154"/>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Headline</a:t>
            </a:r>
          </a:p>
        </p:txBody>
      </p:sp>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4" name="Text Placeholder 15">
            <a:extLst>
              <a:ext uri="{FF2B5EF4-FFF2-40B4-BE49-F238E27FC236}">
                <a16:creationId xmlns:a16="http://schemas.microsoft.com/office/drawing/2014/main" id="{03479808-711E-11CE-CA23-BFFCC98B7445}"/>
              </a:ext>
            </a:extLst>
          </p:cNvPr>
          <p:cNvSpPr>
            <a:spLocks noGrp="1"/>
          </p:cNvSpPr>
          <p:nvPr>
            <p:ph type="body" sz="quarter" idx="11" hasCustomPrompt="1"/>
          </p:nvPr>
        </p:nvSpPr>
        <p:spPr>
          <a:xfrm>
            <a:off x="624725" y="2991699"/>
            <a:ext cx="6233275" cy="2635251"/>
          </a:xfrm>
          <a:prstGeom prst="rect">
            <a:avLst/>
          </a:prstGeom>
        </p:spPr>
        <p:txBody>
          <a:bodyPr/>
          <a:lstStyle>
            <a:lvl1pPr marL="0" indent="0">
              <a:lnSpc>
                <a:spcPct val="150000"/>
              </a:lnSpc>
              <a:buNone/>
              <a:defRPr sz="1400" b="0">
                <a:solidFill>
                  <a:schemeClr val="accent5">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1564662997"/>
      </p:ext>
    </p:extLst>
  </p:cSld>
  <p:clrMapOvr>
    <a:masterClrMapping/>
  </p:clrMapOvr>
  <p:hf sldNum="0" hdr="0"/>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Headline Page Red">
    <p:bg>
      <p:bgPr>
        <a:solidFill>
          <a:schemeClr val="accent6"/>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4725" y="1600200"/>
            <a:ext cx="6233275" cy="828154"/>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Headline</a:t>
            </a:r>
          </a:p>
        </p:txBody>
      </p:sp>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4" name="Text Placeholder 15">
            <a:extLst>
              <a:ext uri="{FF2B5EF4-FFF2-40B4-BE49-F238E27FC236}">
                <a16:creationId xmlns:a16="http://schemas.microsoft.com/office/drawing/2014/main" id="{03479808-711E-11CE-CA23-BFFCC98B7445}"/>
              </a:ext>
            </a:extLst>
          </p:cNvPr>
          <p:cNvSpPr>
            <a:spLocks noGrp="1"/>
          </p:cNvSpPr>
          <p:nvPr>
            <p:ph type="body" sz="quarter" idx="11" hasCustomPrompt="1"/>
          </p:nvPr>
        </p:nvSpPr>
        <p:spPr>
          <a:xfrm>
            <a:off x="624725" y="2991699"/>
            <a:ext cx="6233275" cy="2635251"/>
          </a:xfrm>
          <a:prstGeom prst="rect">
            <a:avLst/>
          </a:prstGeom>
        </p:spPr>
        <p:txBody>
          <a:bodyPr/>
          <a:lstStyle>
            <a:lvl1pPr marL="0" indent="0">
              <a:lnSpc>
                <a:spcPct val="150000"/>
              </a:lnSpc>
              <a:buNone/>
              <a:defRPr sz="1400" b="0">
                <a:solidFill>
                  <a:schemeClr val="accent6">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1700480165"/>
      </p:ext>
    </p:extLst>
  </p:cSld>
  <p:clrMapOvr>
    <a:masterClrMapping/>
  </p:clrMapOvr>
  <p:hf sldNum="0" hdr="0"/>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Headline Page Color Gradient">
    <p:bg>
      <p:bgPr>
        <a:gradFill>
          <a:gsLst>
            <a:gs pos="4000">
              <a:schemeClr val="accent4"/>
            </a:gs>
            <a:gs pos="22000">
              <a:schemeClr val="accent5"/>
            </a:gs>
            <a:gs pos="40000">
              <a:schemeClr val="accent6"/>
            </a:gs>
            <a:gs pos="79000">
              <a:schemeClr val="accent2"/>
            </a:gs>
            <a:gs pos="65000">
              <a:schemeClr val="accent1"/>
            </a:gs>
            <a:gs pos="95000">
              <a:schemeClr val="accent3"/>
            </a:gs>
          </a:gsLst>
          <a:lin ang="1800000" scaled="0"/>
        </a:gradFill>
        <a:effectLst/>
      </p:bgPr>
    </p:bg>
    <p:spTree>
      <p:nvGrpSpPr>
        <p:cNvPr id="1" name=""/>
        <p:cNvGrpSpPr/>
        <p:nvPr/>
      </p:nvGrpSpPr>
      <p:grpSpPr>
        <a:xfrm>
          <a:off x="0" y="0"/>
          <a:ext cx="0" cy="0"/>
          <a:chOff x="0" y="0"/>
          <a:chExt cx="0" cy="0"/>
        </a:xfrm>
      </p:grpSpPr>
      <p:pic>
        <p:nvPicPr>
          <p:cNvPr id="4" name="Picture 3" descr="A black and white logo&#10;&#10;Description automatically generated">
            <a:extLst>
              <a:ext uri="{FF2B5EF4-FFF2-40B4-BE49-F238E27FC236}">
                <a16:creationId xmlns:a16="http://schemas.microsoft.com/office/drawing/2014/main" id="{FBD63299-7956-A88C-51A2-02F377CE2C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7" name="TextBox 16">
            <a:extLst>
              <a:ext uri="{FF2B5EF4-FFF2-40B4-BE49-F238E27FC236}">
                <a16:creationId xmlns:a16="http://schemas.microsoft.com/office/drawing/2014/main" id="{52398E25-4A56-92D4-C5B1-36355A34AB51}"/>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8" name="TextBox 17">
            <a:extLst>
              <a:ext uri="{FF2B5EF4-FFF2-40B4-BE49-F238E27FC236}">
                <a16:creationId xmlns:a16="http://schemas.microsoft.com/office/drawing/2014/main" id="{7F027BB0-98D0-5B43-B6E6-A218D49B2EC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2" name="Text Placeholder 9">
            <a:extLst>
              <a:ext uri="{FF2B5EF4-FFF2-40B4-BE49-F238E27FC236}">
                <a16:creationId xmlns:a16="http://schemas.microsoft.com/office/drawing/2014/main" id="{5B6C1F88-3345-6C11-2BF1-383679A4EC76}"/>
              </a:ext>
            </a:extLst>
          </p:cNvPr>
          <p:cNvSpPr>
            <a:spLocks noGrp="1"/>
          </p:cNvSpPr>
          <p:nvPr>
            <p:ph type="body" sz="quarter" idx="10" hasCustomPrompt="1"/>
          </p:nvPr>
        </p:nvSpPr>
        <p:spPr>
          <a:xfrm>
            <a:off x="624725" y="1600200"/>
            <a:ext cx="6233275" cy="828154"/>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Headline</a:t>
            </a:r>
          </a:p>
        </p:txBody>
      </p:sp>
      <p:pic>
        <p:nvPicPr>
          <p:cNvPr id="3" name="Picture 2" descr="A black and white logo&#10;&#10;Description automatically generated">
            <a:extLst>
              <a:ext uri="{FF2B5EF4-FFF2-40B4-BE49-F238E27FC236}">
                <a16:creationId xmlns:a16="http://schemas.microsoft.com/office/drawing/2014/main" id="{89BF7D3C-70ED-57D8-D57B-9A2C3DD121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9" name="Text Placeholder 15">
            <a:extLst>
              <a:ext uri="{FF2B5EF4-FFF2-40B4-BE49-F238E27FC236}">
                <a16:creationId xmlns:a16="http://schemas.microsoft.com/office/drawing/2014/main" id="{09AEC13A-CA69-2D43-F42D-D90F2C0EC567}"/>
              </a:ext>
            </a:extLst>
          </p:cNvPr>
          <p:cNvSpPr>
            <a:spLocks noGrp="1"/>
          </p:cNvSpPr>
          <p:nvPr>
            <p:ph type="body" sz="quarter" idx="11" hasCustomPrompt="1"/>
          </p:nvPr>
        </p:nvSpPr>
        <p:spPr>
          <a:xfrm>
            <a:off x="624725" y="2991699"/>
            <a:ext cx="6233275" cy="2635251"/>
          </a:xfrm>
          <a:prstGeom prst="rect">
            <a:avLst/>
          </a:prstGeom>
        </p:spPr>
        <p:txBody>
          <a:bodyPr/>
          <a:lstStyle>
            <a:lvl1pPr marL="0" indent="0">
              <a:lnSpc>
                <a:spcPct val="150000"/>
              </a:lnSpc>
              <a:buNone/>
              <a:defRPr sz="1400" b="0">
                <a:solidFill>
                  <a:schemeClr val="tx1"/>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p:txBody>
      </p:sp>
    </p:spTree>
    <p:extLst>
      <p:ext uri="{BB962C8B-B14F-4D97-AF65-F5344CB8AC3E}">
        <p14:creationId xmlns:p14="http://schemas.microsoft.com/office/powerpoint/2010/main" val="1492609747"/>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Our Team - Dark Phot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4E3DDC-3837-76FF-5CC0-799738914B7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497" t="9616" r="6544" b="13636"/>
          <a:stretch/>
        </p:blipFill>
        <p:spPr>
          <a:xfrm>
            <a:off x="-3508" y="3858"/>
            <a:ext cx="12191999"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Our Team</a:t>
            </a:r>
          </a:p>
        </p:txBody>
      </p:sp>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60" name="Text Placeholder 15">
            <a:extLst>
              <a:ext uri="{FF2B5EF4-FFF2-40B4-BE49-F238E27FC236}">
                <a16:creationId xmlns:a16="http://schemas.microsoft.com/office/drawing/2014/main" id="{CA50C1D7-B511-2482-9E61-465BD1FAD399}"/>
              </a:ext>
            </a:extLst>
          </p:cNvPr>
          <p:cNvSpPr>
            <a:spLocks noGrp="1"/>
          </p:cNvSpPr>
          <p:nvPr>
            <p:ph type="body" sz="quarter" idx="11" hasCustomPrompt="1"/>
          </p:nvPr>
        </p:nvSpPr>
        <p:spPr>
          <a:xfrm>
            <a:off x="651537" y="2814935"/>
            <a:ext cx="3540875" cy="2635251"/>
          </a:xfrm>
          <a:prstGeom prst="rect">
            <a:avLst/>
          </a:prstGeom>
        </p:spPr>
        <p:txBody>
          <a:bodyPr/>
          <a:lstStyle>
            <a:lvl1pPr marL="0" indent="0">
              <a:lnSpc>
                <a:spcPct val="150000"/>
              </a:lnSpc>
              <a:buNone/>
              <a:defRPr sz="1400" b="0">
                <a:solidFill>
                  <a:schemeClr val="tx2">
                    <a:lumMod val="20000"/>
                    <a:lumOff val="80000"/>
                  </a:schemeClr>
                </a:solidFill>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p:txBody>
      </p:sp>
      <p:pic>
        <p:nvPicPr>
          <p:cNvPr id="26" name="Picture 25" descr="A person with a microphone&#10;&#10;Description automatically generated">
            <a:extLst>
              <a:ext uri="{FF2B5EF4-FFF2-40B4-BE49-F238E27FC236}">
                <a16:creationId xmlns:a16="http://schemas.microsoft.com/office/drawing/2014/main" id="{0AB3857A-4B32-F3E5-A6D1-18719C440BD0}"/>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DDE98E4C-8783-A632-A610-63A834A2D81B}"/>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8" name="Picture 27" descr="A person with a microphone&#10;&#10;Description automatically generated">
            <a:extLst>
              <a:ext uri="{FF2B5EF4-FFF2-40B4-BE49-F238E27FC236}">
                <a16:creationId xmlns:a16="http://schemas.microsoft.com/office/drawing/2014/main" id="{1CF046C2-913E-FE6C-DC8C-0186C23D3C4F}"/>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9" name="Picture 28" descr="A person with a microphone&#10;&#10;Description automatically generated">
            <a:extLst>
              <a:ext uri="{FF2B5EF4-FFF2-40B4-BE49-F238E27FC236}">
                <a16:creationId xmlns:a16="http://schemas.microsoft.com/office/drawing/2014/main" id="{8AB8CC4B-FABD-3357-DECB-AA7FF239FCA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30" name="Picture 29" descr="A person with a microphone&#10;&#10;Description automatically generated">
            <a:extLst>
              <a:ext uri="{FF2B5EF4-FFF2-40B4-BE49-F238E27FC236}">
                <a16:creationId xmlns:a16="http://schemas.microsoft.com/office/drawing/2014/main" id="{773F8511-1E5F-5743-E30C-C03B6AD33F25}"/>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31" name="Picture 30" descr="A person with a microphone&#10;&#10;Description automatically generated">
            <a:extLst>
              <a:ext uri="{FF2B5EF4-FFF2-40B4-BE49-F238E27FC236}">
                <a16:creationId xmlns:a16="http://schemas.microsoft.com/office/drawing/2014/main" id="{D1C4680B-9B5F-2C63-124B-5B8CBF70D97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32" name="Picture 31" descr="A person with a microphone&#10;&#10;Description automatically generated">
            <a:extLst>
              <a:ext uri="{FF2B5EF4-FFF2-40B4-BE49-F238E27FC236}">
                <a16:creationId xmlns:a16="http://schemas.microsoft.com/office/drawing/2014/main" id="{905CF76D-EF6B-C648-0F17-60197DBE8946}"/>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33" name="Picture 32" descr="A person with a microphone&#10;&#10;Description automatically generated">
            <a:extLst>
              <a:ext uri="{FF2B5EF4-FFF2-40B4-BE49-F238E27FC236}">
                <a16:creationId xmlns:a16="http://schemas.microsoft.com/office/drawing/2014/main" id="{97E1E568-181C-8324-C996-FD6EEB7A8C05}"/>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34" name="Text Placeholder 15">
            <a:extLst>
              <a:ext uri="{FF2B5EF4-FFF2-40B4-BE49-F238E27FC236}">
                <a16:creationId xmlns:a16="http://schemas.microsoft.com/office/drawing/2014/main" id="{EA4ABA5D-5A8B-518A-81C4-4B6B070FA63F}"/>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35" name="Text Placeholder 3">
            <a:extLst>
              <a:ext uri="{FF2B5EF4-FFF2-40B4-BE49-F238E27FC236}">
                <a16:creationId xmlns:a16="http://schemas.microsoft.com/office/drawing/2014/main" id="{F1075145-D10E-CE04-882E-F64655702601}"/>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61" name="Text Placeholder 15">
            <a:extLst>
              <a:ext uri="{FF2B5EF4-FFF2-40B4-BE49-F238E27FC236}">
                <a16:creationId xmlns:a16="http://schemas.microsoft.com/office/drawing/2014/main" id="{3B8CC149-9091-8C66-1723-1FADAAD77837}"/>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2" name="Text Placeholder 3">
            <a:extLst>
              <a:ext uri="{FF2B5EF4-FFF2-40B4-BE49-F238E27FC236}">
                <a16:creationId xmlns:a16="http://schemas.microsoft.com/office/drawing/2014/main" id="{B117D5B3-44AD-821E-2EF9-CC5F4A835C0F}"/>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63" name="Text Placeholder 15">
            <a:extLst>
              <a:ext uri="{FF2B5EF4-FFF2-40B4-BE49-F238E27FC236}">
                <a16:creationId xmlns:a16="http://schemas.microsoft.com/office/drawing/2014/main" id="{0D4D7F1E-9624-24F1-AD31-7A86A3BC5F00}"/>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4" name="Text Placeholder 3">
            <a:extLst>
              <a:ext uri="{FF2B5EF4-FFF2-40B4-BE49-F238E27FC236}">
                <a16:creationId xmlns:a16="http://schemas.microsoft.com/office/drawing/2014/main" id="{0A6BD18F-0125-7401-5786-77ACA3FCAD65}"/>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65" name="Text Placeholder 15">
            <a:extLst>
              <a:ext uri="{FF2B5EF4-FFF2-40B4-BE49-F238E27FC236}">
                <a16:creationId xmlns:a16="http://schemas.microsoft.com/office/drawing/2014/main" id="{1BEFF6B9-039D-6A95-5E1D-E495FDBD52CA}"/>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6" name="Text Placeholder 3">
            <a:extLst>
              <a:ext uri="{FF2B5EF4-FFF2-40B4-BE49-F238E27FC236}">
                <a16:creationId xmlns:a16="http://schemas.microsoft.com/office/drawing/2014/main" id="{9B8FC254-A615-E895-D396-3CDA62DB9C11}"/>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67" name="Text Placeholder 15">
            <a:extLst>
              <a:ext uri="{FF2B5EF4-FFF2-40B4-BE49-F238E27FC236}">
                <a16:creationId xmlns:a16="http://schemas.microsoft.com/office/drawing/2014/main" id="{7C25721E-A3EA-8ACD-9293-EB5BC8F502D0}"/>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8" name="Text Placeholder 3">
            <a:extLst>
              <a:ext uri="{FF2B5EF4-FFF2-40B4-BE49-F238E27FC236}">
                <a16:creationId xmlns:a16="http://schemas.microsoft.com/office/drawing/2014/main" id="{04B13E3C-2837-86A2-1196-B41C199EA2FC}"/>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69" name="Text Placeholder 15">
            <a:extLst>
              <a:ext uri="{FF2B5EF4-FFF2-40B4-BE49-F238E27FC236}">
                <a16:creationId xmlns:a16="http://schemas.microsoft.com/office/drawing/2014/main" id="{7063559E-D6A9-98B0-B47A-CAC30895B327}"/>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0" name="Text Placeholder 3">
            <a:extLst>
              <a:ext uri="{FF2B5EF4-FFF2-40B4-BE49-F238E27FC236}">
                <a16:creationId xmlns:a16="http://schemas.microsoft.com/office/drawing/2014/main" id="{50AF9758-F3BC-0471-FA58-1A38B0A58567}"/>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71" name="Text Placeholder 15">
            <a:extLst>
              <a:ext uri="{FF2B5EF4-FFF2-40B4-BE49-F238E27FC236}">
                <a16:creationId xmlns:a16="http://schemas.microsoft.com/office/drawing/2014/main" id="{D54AFB84-7D98-0D57-C7E9-FA7541431A42}"/>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2" name="Text Placeholder 3">
            <a:extLst>
              <a:ext uri="{FF2B5EF4-FFF2-40B4-BE49-F238E27FC236}">
                <a16:creationId xmlns:a16="http://schemas.microsoft.com/office/drawing/2014/main" id="{883E469F-802E-C3F8-55B6-B65E8635857E}"/>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73" name="Text Placeholder 15">
            <a:extLst>
              <a:ext uri="{FF2B5EF4-FFF2-40B4-BE49-F238E27FC236}">
                <a16:creationId xmlns:a16="http://schemas.microsoft.com/office/drawing/2014/main" id="{46055B01-FA7B-E26B-AC63-C1C0EDBFDAAB}"/>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4" name="Text Placeholder 3">
            <a:extLst>
              <a:ext uri="{FF2B5EF4-FFF2-40B4-BE49-F238E27FC236}">
                <a16:creationId xmlns:a16="http://schemas.microsoft.com/office/drawing/2014/main" id="{F46022AB-318C-0438-ED00-64EA2158135D}"/>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Tree>
    <p:extLst>
      <p:ext uri="{BB962C8B-B14F-4D97-AF65-F5344CB8AC3E}">
        <p14:creationId xmlns:p14="http://schemas.microsoft.com/office/powerpoint/2010/main" val="790239933"/>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Our Team - White">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pic>
        <p:nvPicPr>
          <p:cNvPr id="15" name="Picture 14">
            <a:extLst>
              <a:ext uri="{FF2B5EF4-FFF2-40B4-BE49-F238E27FC236}">
                <a16:creationId xmlns:a16="http://schemas.microsoft.com/office/drawing/2014/main" id="{2F6003B9-9450-E0E8-A233-85D488661A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
        <p:nvSpPr>
          <p:cNvPr id="2" name="Text Placeholder 9">
            <a:extLst>
              <a:ext uri="{FF2B5EF4-FFF2-40B4-BE49-F238E27FC236}">
                <a16:creationId xmlns:a16="http://schemas.microsoft.com/office/drawing/2014/main" id="{E9A8474D-6754-0C21-5EC0-6973ECCCCFDB}"/>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Our Team</a:t>
            </a:r>
          </a:p>
        </p:txBody>
      </p:sp>
      <p:sp>
        <p:nvSpPr>
          <p:cNvPr id="10" name="Text Placeholder 2">
            <a:extLst>
              <a:ext uri="{FF2B5EF4-FFF2-40B4-BE49-F238E27FC236}">
                <a16:creationId xmlns:a16="http://schemas.microsoft.com/office/drawing/2014/main" id="{6495BF87-3431-7DE4-567D-BF8E840E7759}"/>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3" name="Picture 2" descr="A person with a microphone&#10;&#10;Description automatically generated">
            <a:extLst>
              <a:ext uri="{FF2B5EF4-FFF2-40B4-BE49-F238E27FC236}">
                <a16:creationId xmlns:a16="http://schemas.microsoft.com/office/drawing/2014/main" id="{576D8B08-2138-51C9-8645-BAAD9F2B76BD}"/>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14" name="Picture 13" descr="A person with a microphone&#10;&#10;Description automatically generated">
            <a:extLst>
              <a:ext uri="{FF2B5EF4-FFF2-40B4-BE49-F238E27FC236}">
                <a16:creationId xmlns:a16="http://schemas.microsoft.com/office/drawing/2014/main" id="{89BDD24F-5C8D-90F8-259E-5DE83D1B96DE}"/>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35" name="Picture 34" descr="A person with a microphone&#10;&#10;Description automatically generated">
            <a:extLst>
              <a:ext uri="{FF2B5EF4-FFF2-40B4-BE49-F238E27FC236}">
                <a16:creationId xmlns:a16="http://schemas.microsoft.com/office/drawing/2014/main" id="{33D43782-C5A2-5712-B23F-6A7CB42AEC7A}"/>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36" name="Picture 35" descr="A person with a microphone&#10;&#10;Description automatically generated">
            <a:extLst>
              <a:ext uri="{FF2B5EF4-FFF2-40B4-BE49-F238E27FC236}">
                <a16:creationId xmlns:a16="http://schemas.microsoft.com/office/drawing/2014/main" id="{7C26900C-6E32-318C-09F5-5EC5F20C9A7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37" name="Picture 36" descr="A person with a microphone&#10;&#10;Description automatically generated">
            <a:extLst>
              <a:ext uri="{FF2B5EF4-FFF2-40B4-BE49-F238E27FC236}">
                <a16:creationId xmlns:a16="http://schemas.microsoft.com/office/drawing/2014/main" id="{BACA7741-5EF8-AEEE-CB1E-FEA1B4D50F3E}"/>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38" name="Picture 37" descr="A person with a microphone&#10;&#10;Description automatically generated">
            <a:extLst>
              <a:ext uri="{FF2B5EF4-FFF2-40B4-BE49-F238E27FC236}">
                <a16:creationId xmlns:a16="http://schemas.microsoft.com/office/drawing/2014/main" id="{950F1AD2-3DF3-1171-0E31-5C539C158369}"/>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39" name="Picture 38" descr="A person with a microphone&#10;&#10;Description automatically generated">
            <a:extLst>
              <a:ext uri="{FF2B5EF4-FFF2-40B4-BE49-F238E27FC236}">
                <a16:creationId xmlns:a16="http://schemas.microsoft.com/office/drawing/2014/main" id="{F213AC48-10F1-3A60-8AC3-44FA33F765F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40" name="Picture 39" descr="A person with a microphone&#10;&#10;Description automatically generated">
            <a:extLst>
              <a:ext uri="{FF2B5EF4-FFF2-40B4-BE49-F238E27FC236}">
                <a16:creationId xmlns:a16="http://schemas.microsoft.com/office/drawing/2014/main" id="{E1589A59-8CA9-0A95-1BCC-9B1AC480D51D}"/>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41" name="Text Placeholder 15">
            <a:extLst>
              <a:ext uri="{FF2B5EF4-FFF2-40B4-BE49-F238E27FC236}">
                <a16:creationId xmlns:a16="http://schemas.microsoft.com/office/drawing/2014/main" id="{232951FC-F6B8-2C8A-8284-D8E8FE209694}"/>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42" name="Text Placeholder 3">
            <a:extLst>
              <a:ext uri="{FF2B5EF4-FFF2-40B4-BE49-F238E27FC236}">
                <a16:creationId xmlns:a16="http://schemas.microsoft.com/office/drawing/2014/main" id="{2E1E45E4-70A3-DB9E-8147-CADE9292A635}"/>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43" name="Text Placeholder 15">
            <a:extLst>
              <a:ext uri="{FF2B5EF4-FFF2-40B4-BE49-F238E27FC236}">
                <a16:creationId xmlns:a16="http://schemas.microsoft.com/office/drawing/2014/main" id="{F6FC2001-04DA-511B-3A04-9F48E68135EC}"/>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44" name="Text Placeholder 3">
            <a:extLst>
              <a:ext uri="{FF2B5EF4-FFF2-40B4-BE49-F238E27FC236}">
                <a16:creationId xmlns:a16="http://schemas.microsoft.com/office/drawing/2014/main" id="{49FA065C-0807-251A-7819-6BD87F1A6D76}"/>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45" name="Text Placeholder 15">
            <a:extLst>
              <a:ext uri="{FF2B5EF4-FFF2-40B4-BE49-F238E27FC236}">
                <a16:creationId xmlns:a16="http://schemas.microsoft.com/office/drawing/2014/main" id="{B0948573-BC28-FA8C-6BC1-82DE280C5682}"/>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46" name="Text Placeholder 3">
            <a:extLst>
              <a:ext uri="{FF2B5EF4-FFF2-40B4-BE49-F238E27FC236}">
                <a16:creationId xmlns:a16="http://schemas.microsoft.com/office/drawing/2014/main" id="{385D745B-943F-A8A8-9327-77D3A28BAB9E}"/>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47" name="Text Placeholder 15">
            <a:extLst>
              <a:ext uri="{FF2B5EF4-FFF2-40B4-BE49-F238E27FC236}">
                <a16:creationId xmlns:a16="http://schemas.microsoft.com/office/drawing/2014/main" id="{6A5064FE-1E74-5B7B-931F-19FEAE1674CC}"/>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48" name="Text Placeholder 3">
            <a:extLst>
              <a:ext uri="{FF2B5EF4-FFF2-40B4-BE49-F238E27FC236}">
                <a16:creationId xmlns:a16="http://schemas.microsoft.com/office/drawing/2014/main" id="{C418A1BD-5F8D-12C7-8582-6506BCB60A1C}"/>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49" name="Text Placeholder 15">
            <a:extLst>
              <a:ext uri="{FF2B5EF4-FFF2-40B4-BE49-F238E27FC236}">
                <a16:creationId xmlns:a16="http://schemas.microsoft.com/office/drawing/2014/main" id="{49132522-F8D3-F9BE-E6E8-DF15643B5AF7}"/>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50" name="Text Placeholder 3">
            <a:extLst>
              <a:ext uri="{FF2B5EF4-FFF2-40B4-BE49-F238E27FC236}">
                <a16:creationId xmlns:a16="http://schemas.microsoft.com/office/drawing/2014/main" id="{97601E2C-4D3D-3713-8B0B-76A5F195D264}"/>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51" name="Text Placeholder 15">
            <a:extLst>
              <a:ext uri="{FF2B5EF4-FFF2-40B4-BE49-F238E27FC236}">
                <a16:creationId xmlns:a16="http://schemas.microsoft.com/office/drawing/2014/main" id="{3E7F7539-5CD3-4838-6632-1ABD20B9616C}"/>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52" name="Text Placeholder 3">
            <a:extLst>
              <a:ext uri="{FF2B5EF4-FFF2-40B4-BE49-F238E27FC236}">
                <a16:creationId xmlns:a16="http://schemas.microsoft.com/office/drawing/2014/main" id="{D10BBA33-6297-C10C-3B2B-E9FF47C1BE61}"/>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53" name="Text Placeholder 15">
            <a:extLst>
              <a:ext uri="{FF2B5EF4-FFF2-40B4-BE49-F238E27FC236}">
                <a16:creationId xmlns:a16="http://schemas.microsoft.com/office/drawing/2014/main" id="{31C91825-B0B0-0D71-C4BD-78E597C17AA0}"/>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54" name="Text Placeholder 3">
            <a:extLst>
              <a:ext uri="{FF2B5EF4-FFF2-40B4-BE49-F238E27FC236}">
                <a16:creationId xmlns:a16="http://schemas.microsoft.com/office/drawing/2014/main" id="{2B18AC22-867E-15A8-5FE7-91E1347509FA}"/>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
        <p:nvSpPr>
          <p:cNvPr id="55" name="Text Placeholder 15">
            <a:extLst>
              <a:ext uri="{FF2B5EF4-FFF2-40B4-BE49-F238E27FC236}">
                <a16:creationId xmlns:a16="http://schemas.microsoft.com/office/drawing/2014/main" id="{99E4E54B-33D3-5682-4020-931B4385C2F4}"/>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56" name="Text Placeholder 3">
            <a:extLst>
              <a:ext uri="{FF2B5EF4-FFF2-40B4-BE49-F238E27FC236}">
                <a16:creationId xmlns:a16="http://schemas.microsoft.com/office/drawing/2014/main" id="{655C6C1C-E8B8-B9B7-4666-6EAD95607CDE}"/>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bg1">
                    <a:lumMod val="50000"/>
                  </a:schemeClr>
                </a:solidFill>
              </a:defRPr>
            </a:lvl1pPr>
          </a:lstStyle>
          <a:p>
            <a:pPr lvl="0"/>
            <a:r>
              <a:rPr lang="en-US" dirty="0"/>
              <a:t>Title Here</a:t>
            </a:r>
          </a:p>
        </p:txBody>
      </p:sp>
    </p:spTree>
    <p:extLst>
      <p:ext uri="{BB962C8B-B14F-4D97-AF65-F5344CB8AC3E}">
        <p14:creationId xmlns:p14="http://schemas.microsoft.com/office/powerpoint/2010/main" val="1646404454"/>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Color Gradient">
    <p:bg>
      <p:bgPr>
        <a:gradFill>
          <a:gsLst>
            <a:gs pos="7000">
              <a:schemeClr val="accent4"/>
            </a:gs>
            <a:gs pos="25000">
              <a:schemeClr val="accent5"/>
            </a:gs>
            <a:gs pos="40000">
              <a:schemeClr val="accent6"/>
            </a:gs>
            <a:gs pos="75000">
              <a:schemeClr val="accent2"/>
            </a:gs>
            <a:gs pos="61000">
              <a:schemeClr val="accent1"/>
            </a:gs>
            <a:gs pos="90000">
              <a:schemeClr val="accent3"/>
            </a:gs>
          </a:gsLst>
          <a:lin ang="1800000" scaled="0"/>
        </a:gra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628938" y="705096"/>
            <a:ext cx="6850252" cy="1739900"/>
          </a:xfrm>
          <a:prstGeom prst="rect">
            <a:avLst/>
          </a:prstGeom>
        </p:spPr>
        <p:txBody>
          <a:bodyPr anchor="t"/>
          <a:lstStyle>
            <a:lvl1pPr marL="0" indent="0">
              <a:buNone/>
              <a:defRPr sz="6000">
                <a:solidFill>
                  <a:schemeClr val="tx1"/>
                </a:solidFill>
                <a:latin typeface="BrownStd" panose="00010500010101010101" pitchFamily="50" charset="0"/>
              </a:defRPr>
            </a:lvl1pPr>
          </a:lstStyle>
          <a:p>
            <a:pPr lvl="0"/>
            <a:r>
              <a:rPr lang="en-US" dirty="0"/>
              <a:t>Presentation title in two lines</a:t>
            </a:r>
          </a:p>
        </p:txBody>
      </p:sp>
      <p:sp>
        <p:nvSpPr>
          <p:cNvPr id="16" name="Text Placeholder 15">
            <a:extLst>
              <a:ext uri="{FF2B5EF4-FFF2-40B4-BE49-F238E27FC236}">
                <a16:creationId xmlns:a16="http://schemas.microsoft.com/office/drawing/2014/main" id="{F7376CDF-13DC-5E56-AC88-326F9D132729}"/>
              </a:ext>
            </a:extLst>
          </p:cNvPr>
          <p:cNvSpPr>
            <a:spLocks noGrp="1"/>
          </p:cNvSpPr>
          <p:nvPr>
            <p:ph type="body" sz="quarter" idx="11" hasCustomPrompt="1"/>
          </p:nvPr>
        </p:nvSpPr>
        <p:spPr>
          <a:xfrm>
            <a:off x="628939" y="2504965"/>
            <a:ext cx="6850251" cy="1130300"/>
          </a:xfrm>
          <a:prstGeom prst="rect">
            <a:avLst/>
          </a:prstGeom>
        </p:spPr>
        <p:txBody>
          <a:bodyPr/>
          <a:lstStyle>
            <a:lvl1pPr marL="0" indent="0">
              <a:buNone/>
              <a:defRPr sz="1800" b="0">
                <a:solidFill>
                  <a:schemeClr val="tx1"/>
                </a:solidFill>
              </a:defRPr>
            </a:lvl1pPr>
          </a:lstStyle>
          <a:p>
            <a:pPr lvl="0"/>
            <a:r>
              <a:rPr lang="en-US" dirty="0"/>
              <a:t>Subtitle Text</a:t>
            </a:r>
          </a:p>
        </p:txBody>
      </p:sp>
      <p:pic>
        <p:nvPicPr>
          <p:cNvPr id="2" name="Picture 1" descr="A black and white logo&#10;&#10;Description automatically generated">
            <a:extLst>
              <a:ext uri="{FF2B5EF4-FFF2-40B4-BE49-F238E27FC236}">
                <a16:creationId xmlns:a16="http://schemas.microsoft.com/office/drawing/2014/main" id="{ECAD46C6-D8F3-2D0C-7E2A-8B41CED4EBD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52462692"/>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Our Team - Purple">
    <p:bg>
      <p:bgPr>
        <a:solidFill>
          <a:schemeClr val="accent1"/>
        </a:solidFill>
        <a:effectLst/>
      </p:bgPr>
    </p:bg>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0238700D-788A-C994-1AEE-94F6F07DC8C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390810" y="1240388"/>
            <a:ext cx="6019047" cy="5244444"/>
          </a:xfrm>
          <a:prstGeom prst="rect">
            <a:avLst/>
          </a:prstGeom>
        </p:spPr>
      </p:pic>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2" name="Text Placeholder 9">
            <a:extLst>
              <a:ext uri="{FF2B5EF4-FFF2-40B4-BE49-F238E27FC236}">
                <a16:creationId xmlns:a16="http://schemas.microsoft.com/office/drawing/2014/main" id="{13249017-A002-B03F-A7C1-173815E2E905}"/>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Our Team</a:t>
            </a:r>
          </a:p>
        </p:txBody>
      </p:sp>
      <p:sp>
        <p:nvSpPr>
          <p:cNvPr id="14" name="Text Placeholder 2">
            <a:extLst>
              <a:ext uri="{FF2B5EF4-FFF2-40B4-BE49-F238E27FC236}">
                <a16:creationId xmlns:a16="http://schemas.microsoft.com/office/drawing/2014/main" id="{FE3569D6-42C3-8739-B4AB-6CE0BB11D928}"/>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solidFill>
                  <a:schemeClr val="accent1">
                    <a:lumMod val="20000"/>
                    <a:lumOff val="8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58" name="Picture 57" descr="A person with a microphone&#10;&#10;Description automatically generated">
            <a:extLst>
              <a:ext uri="{FF2B5EF4-FFF2-40B4-BE49-F238E27FC236}">
                <a16:creationId xmlns:a16="http://schemas.microsoft.com/office/drawing/2014/main" id="{A4FCC745-6966-188F-8F19-5925B256F6C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59" name="Picture 58" descr="A person with a microphone&#10;&#10;Description automatically generated">
            <a:extLst>
              <a:ext uri="{FF2B5EF4-FFF2-40B4-BE49-F238E27FC236}">
                <a16:creationId xmlns:a16="http://schemas.microsoft.com/office/drawing/2014/main" id="{EBA5B332-4A61-D687-F0FC-29BAB70DA1D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60" name="Picture 59" descr="A person with a microphone&#10;&#10;Description automatically generated">
            <a:extLst>
              <a:ext uri="{FF2B5EF4-FFF2-40B4-BE49-F238E27FC236}">
                <a16:creationId xmlns:a16="http://schemas.microsoft.com/office/drawing/2014/main" id="{C3A99D1A-1FE9-41D7-4E73-7D54304FC90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61" name="Picture 60" descr="A person with a microphone&#10;&#10;Description automatically generated">
            <a:extLst>
              <a:ext uri="{FF2B5EF4-FFF2-40B4-BE49-F238E27FC236}">
                <a16:creationId xmlns:a16="http://schemas.microsoft.com/office/drawing/2014/main" id="{FEDE784A-A06E-2482-0E7D-C92DB35E00E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2" name="Picture 61" descr="A person with a microphone&#10;&#10;Description automatically generated">
            <a:extLst>
              <a:ext uri="{FF2B5EF4-FFF2-40B4-BE49-F238E27FC236}">
                <a16:creationId xmlns:a16="http://schemas.microsoft.com/office/drawing/2014/main" id="{7E3CD068-E9B9-5030-C64D-695538475A8D}"/>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7BFBC0A2-94C5-7041-8274-78D3846142A0}"/>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4" name="Picture 63" descr="A person with a microphone&#10;&#10;Description automatically generated">
            <a:extLst>
              <a:ext uri="{FF2B5EF4-FFF2-40B4-BE49-F238E27FC236}">
                <a16:creationId xmlns:a16="http://schemas.microsoft.com/office/drawing/2014/main" id="{6DBDBCD1-C011-505D-6B7C-49751F8ABF9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5" name="Picture 64" descr="A person with a microphone&#10;&#10;Description automatically generated">
            <a:extLst>
              <a:ext uri="{FF2B5EF4-FFF2-40B4-BE49-F238E27FC236}">
                <a16:creationId xmlns:a16="http://schemas.microsoft.com/office/drawing/2014/main" id="{A4F28C80-B628-EFFB-BEA2-828472D8E45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6" name="Text Placeholder 15">
            <a:extLst>
              <a:ext uri="{FF2B5EF4-FFF2-40B4-BE49-F238E27FC236}">
                <a16:creationId xmlns:a16="http://schemas.microsoft.com/office/drawing/2014/main" id="{FEAA974A-9C31-7C6F-1384-976B2AE022D0}"/>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7" name="Text Placeholder 3">
            <a:extLst>
              <a:ext uri="{FF2B5EF4-FFF2-40B4-BE49-F238E27FC236}">
                <a16:creationId xmlns:a16="http://schemas.microsoft.com/office/drawing/2014/main" id="{6175A791-9FDC-458D-D681-12673A6612EB}"/>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68" name="Text Placeholder 15">
            <a:extLst>
              <a:ext uri="{FF2B5EF4-FFF2-40B4-BE49-F238E27FC236}">
                <a16:creationId xmlns:a16="http://schemas.microsoft.com/office/drawing/2014/main" id="{950F8A78-CDA7-8895-3D7F-9295094B7B7A}"/>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9" name="Text Placeholder 3">
            <a:extLst>
              <a:ext uri="{FF2B5EF4-FFF2-40B4-BE49-F238E27FC236}">
                <a16:creationId xmlns:a16="http://schemas.microsoft.com/office/drawing/2014/main" id="{50EFC718-EA4A-9C1C-2529-F4E200F11592}"/>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70" name="Text Placeholder 15">
            <a:extLst>
              <a:ext uri="{FF2B5EF4-FFF2-40B4-BE49-F238E27FC236}">
                <a16:creationId xmlns:a16="http://schemas.microsoft.com/office/drawing/2014/main" id="{600FA1C7-2AB2-B953-8055-88873BFBDA39}"/>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1" name="Text Placeholder 3">
            <a:extLst>
              <a:ext uri="{FF2B5EF4-FFF2-40B4-BE49-F238E27FC236}">
                <a16:creationId xmlns:a16="http://schemas.microsoft.com/office/drawing/2014/main" id="{3E93D6BE-52E3-A3AA-B5F3-B6EAFA49D987}"/>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72" name="Text Placeholder 15">
            <a:extLst>
              <a:ext uri="{FF2B5EF4-FFF2-40B4-BE49-F238E27FC236}">
                <a16:creationId xmlns:a16="http://schemas.microsoft.com/office/drawing/2014/main" id="{DE12C4ED-E317-E233-A57E-0E726B2197F6}"/>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3" name="Text Placeholder 3">
            <a:extLst>
              <a:ext uri="{FF2B5EF4-FFF2-40B4-BE49-F238E27FC236}">
                <a16:creationId xmlns:a16="http://schemas.microsoft.com/office/drawing/2014/main" id="{8A97AD61-1895-C0C1-2D31-78A6B597FC98}"/>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74" name="Text Placeholder 15">
            <a:extLst>
              <a:ext uri="{FF2B5EF4-FFF2-40B4-BE49-F238E27FC236}">
                <a16:creationId xmlns:a16="http://schemas.microsoft.com/office/drawing/2014/main" id="{D6A26EFA-446C-CE3C-EFAE-1DA909533D94}"/>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5" name="Text Placeholder 3">
            <a:extLst>
              <a:ext uri="{FF2B5EF4-FFF2-40B4-BE49-F238E27FC236}">
                <a16:creationId xmlns:a16="http://schemas.microsoft.com/office/drawing/2014/main" id="{79639508-817F-3937-B597-D59558CD1BC1}"/>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76" name="Text Placeholder 15">
            <a:extLst>
              <a:ext uri="{FF2B5EF4-FFF2-40B4-BE49-F238E27FC236}">
                <a16:creationId xmlns:a16="http://schemas.microsoft.com/office/drawing/2014/main" id="{35E0D9E7-9526-FDEF-2F09-A70DE9C91FEC}"/>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7" name="Text Placeholder 3">
            <a:extLst>
              <a:ext uri="{FF2B5EF4-FFF2-40B4-BE49-F238E27FC236}">
                <a16:creationId xmlns:a16="http://schemas.microsoft.com/office/drawing/2014/main" id="{19E1701B-B514-C083-DCC4-AA90A2FF682D}"/>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78" name="Text Placeholder 15">
            <a:extLst>
              <a:ext uri="{FF2B5EF4-FFF2-40B4-BE49-F238E27FC236}">
                <a16:creationId xmlns:a16="http://schemas.microsoft.com/office/drawing/2014/main" id="{98DE9271-C070-693B-0D57-35B262700F77}"/>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9" name="Text Placeholder 3">
            <a:extLst>
              <a:ext uri="{FF2B5EF4-FFF2-40B4-BE49-F238E27FC236}">
                <a16:creationId xmlns:a16="http://schemas.microsoft.com/office/drawing/2014/main" id="{90E10679-723C-54DA-FB87-8F8DA39750DA}"/>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
        <p:nvSpPr>
          <p:cNvPr id="80" name="Text Placeholder 15">
            <a:extLst>
              <a:ext uri="{FF2B5EF4-FFF2-40B4-BE49-F238E27FC236}">
                <a16:creationId xmlns:a16="http://schemas.microsoft.com/office/drawing/2014/main" id="{C4D4E33E-261A-27C4-96E4-BF9A537BB700}"/>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81" name="Text Placeholder 3">
            <a:extLst>
              <a:ext uri="{FF2B5EF4-FFF2-40B4-BE49-F238E27FC236}">
                <a16:creationId xmlns:a16="http://schemas.microsoft.com/office/drawing/2014/main" id="{A8D632B6-66F4-0AFE-EB82-E1CCCCD1663C}"/>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accent1">
                    <a:lumMod val="20000"/>
                    <a:lumOff val="80000"/>
                  </a:schemeClr>
                </a:solidFill>
              </a:defRPr>
            </a:lvl1pPr>
          </a:lstStyle>
          <a:p>
            <a:pPr lvl="0"/>
            <a:r>
              <a:rPr lang="en-US" dirty="0"/>
              <a:t>Title Here</a:t>
            </a:r>
          </a:p>
        </p:txBody>
      </p:sp>
    </p:spTree>
    <p:extLst>
      <p:ext uri="{BB962C8B-B14F-4D97-AF65-F5344CB8AC3E}">
        <p14:creationId xmlns:p14="http://schemas.microsoft.com/office/powerpoint/2010/main" val="3333533973"/>
      </p:ext>
    </p:extLst>
  </p:cSld>
  <p:clrMapOvr>
    <a:masterClrMapping/>
  </p:clrMapOvr>
  <p:hf sldNum="0" hdr="0"/>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Our Team - Blue">
    <p:bg>
      <p:bgPr>
        <a:solidFill>
          <a:schemeClr val="accent2"/>
        </a:solidFill>
        <a:effectLst/>
      </p:bgPr>
    </p:bg>
    <p:spTree>
      <p:nvGrpSpPr>
        <p:cNvPr id="1" name=""/>
        <p:cNvGrpSpPr/>
        <p:nvPr/>
      </p:nvGrpSpPr>
      <p:grpSpPr>
        <a:xfrm>
          <a:off x="0" y="0"/>
          <a:ext cx="0" cy="0"/>
          <a:chOff x="0" y="0"/>
          <a:chExt cx="0" cy="0"/>
        </a:xfrm>
      </p:grpSpPr>
      <p:pic>
        <p:nvPicPr>
          <p:cNvPr id="61" name="Picture 60" descr="A blue and black circle&#10;&#10;Description automatically generated">
            <a:extLst>
              <a:ext uri="{FF2B5EF4-FFF2-40B4-BE49-F238E27FC236}">
                <a16:creationId xmlns:a16="http://schemas.microsoft.com/office/drawing/2014/main" id="{75D27F73-8FCC-49A1-51E2-90296DD6D3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390810" y="1240388"/>
            <a:ext cx="6019047" cy="5244444"/>
          </a:xfrm>
          <a:prstGeom prst="rect">
            <a:avLst/>
          </a:prstGeom>
        </p:spPr>
      </p:pic>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35" name="Text Placeholder 9">
            <a:extLst>
              <a:ext uri="{FF2B5EF4-FFF2-40B4-BE49-F238E27FC236}">
                <a16:creationId xmlns:a16="http://schemas.microsoft.com/office/drawing/2014/main" id="{1989487C-8F04-7A22-9810-8A51F20A61AF}"/>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Our Team</a:t>
            </a:r>
          </a:p>
        </p:txBody>
      </p:sp>
      <p:sp>
        <p:nvSpPr>
          <p:cNvPr id="3" name="Text Placeholder 2">
            <a:extLst>
              <a:ext uri="{FF2B5EF4-FFF2-40B4-BE49-F238E27FC236}">
                <a16:creationId xmlns:a16="http://schemas.microsoft.com/office/drawing/2014/main" id="{C4B1666A-F668-589F-58FC-D0D0C0345B9D}"/>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solidFill>
                  <a:schemeClr val="accent2">
                    <a:lumMod val="20000"/>
                    <a:lumOff val="8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32" name="Picture 31" descr="A person with a microphone&#10;&#10;Description automatically generated">
            <a:extLst>
              <a:ext uri="{FF2B5EF4-FFF2-40B4-BE49-F238E27FC236}">
                <a16:creationId xmlns:a16="http://schemas.microsoft.com/office/drawing/2014/main" id="{D824389C-F5C7-402F-65CA-70E1BFCE4448}"/>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33" name="Picture 32" descr="A person with a microphone&#10;&#10;Description automatically generated">
            <a:extLst>
              <a:ext uri="{FF2B5EF4-FFF2-40B4-BE49-F238E27FC236}">
                <a16:creationId xmlns:a16="http://schemas.microsoft.com/office/drawing/2014/main" id="{BBE95B55-CB73-FFAA-4B9A-884B50B2551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34" name="Picture 33" descr="A person with a microphone&#10;&#10;Description automatically generated">
            <a:extLst>
              <a:ext uri="{FF2B5EF4-FFF2-40B4-BE49-F238E27FC236}">
                <a16:creationId xmlns:a16="http://schemas.microsoft.com/office/drawing/2014/main" id="{690B3DC0-EE01-E40C-2CD8-977EB30C35EA}"/>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36" name="Picture 35" descr="A person with a microphone&#10;&#10;Description automatically generated">
            <a:extLst>
              <a:ext uri="{FF2B5EF4-FFF2-40B4-BE49-F238E27FC236}">
                <a16:creationId xmlns:a16="http://schemas.microsoft.com/office/drawing/2014/main" id="{530D9D85-7787-4944-0A89-88CD3386E7E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2" name="Picture 61" descr="A person with a microphone&#10;&#10;Description automatically generated">
            <a:extLst>
              <a:ext uri="{FF2B5EF4-FFF2-40B4-BE49-F238E27FC236}">
                <a16:creationId xmlns:a16="http://schemas.microsoft.com/office/drawing/2014/main" id="{35A21E30-1340-4FB7-4607-1A1173BCE2D6}"/>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69A2FF82-A27A-15BE-75EF-534C8F12D63C}"/>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4" name="Picture 63" descr="A person with a microphone&#10;&#10;Description automatically generated">
            <a:extLst>
              <a:ext uri="{FF2B5EF4-FFF2-40B4-BE49-F238E27FC236}">
                <a16:creationId xmlns:a16="http://schemas.microsoft.com/office/drawing/2014/main" id="{6AA60FB2-2260-FE5F-CDE5-EF94FAEF01C2}"/>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5" name="Picture 64" descr="A person with a microphone&#10;&#10;Description automatically generated">
            <a:extLst>
              <a:ext uri="{FF2B5EF4-FFF2-40B4-BE49-F238E27FC236}">
                <a16:creationId xmlns:a16="http://schemas.microsoft.com/office/drawing/2014/main" id="{885BE608-12F8-AB7B-FB1A-5796F0B45B91}"/>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6" name="Text Placeholder 15">
            <a:extLst>
              <a:ext uri="{FF2B5EF4-FFF2-40B4-BE49-F238E27FC236}">
                <a16:creationId xmlns:a16="http://schemas.microsoft.com/office/drawing/2014/main" id="{58533C13-6A4A-F82B-ED47-98977FB73991}"/>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7" name="Text Placeholder 3">
            <a:extLst>
              <a:ext uri="{FF2B5EF4-FFF2-40B4-BE49-F238E27FC236}">
                <a16:creationId xmlns:a16="http://schemas.microsoft.com/office/drawing/2014/main" id="{B3EED1F8-1E4C-5FA2-7C1F-722F238645D9}"/>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68" name="Text Placeholder 15">
            <a:extLst>
              <a:ext uri="{FF2B5EF4-FFF2-40B4-BE49-F238E27FC236}">
                <a16:creationId xmlns:a16="http://schemas.microsoft.com/office/drawing/2014/main" id="{D0359F72-89A1-A154-ACDC-50088D52EF9E}"/>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9" name="Text Placeholder 3">
            <a:extLst>
              <a:ext uri="{FF2B5EF4-FFF2-40B4-BE49-F238E27FC236}">
                <a16:creationId xmlns:a16="http://schemas.microsoft.com/office/drawing/2014/main" id="{FEBFFB11-9617-F9B8-6C90-1BD0A51474F0}"/>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70" name="Text Placeholder 15">
            <a:extLst>
              <a:ext uri="{FF2B5EF4-FFF2-40B4-BE49-F238E27FC236}">
                <a16:creationId xmlns:a16="http://schemas.microsoft.com/office/drawing/2014/main" id="{5C3F527F-00D0-9BC7-2DB0-4684DE4B897F}"/>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1" name="Text Placeholder 3">
            <a:extLst>
              <a:ext uri="{FF2B5EF4-FFF2-40B4-BE49-F238E27FC236}">
                <a16:creationId xmlns:a16="http://schemas.microsoft.com/office/drawing/2014/main" id="{FF2B5616-D237-AD3A-3B1A-68B1C461E12C}"/>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72" name="Text Placeholder 15">
            <a:extLst>
              <a:ext uri="{FF2B5EF4-FFF2-40B4-BE49-F238E27FC236}">
                <a16:creationId xmlns:a16="http://schemas.microsoft.com/office/drawing/2014/main" id="{FC548069-7401-948F-4137-EE13FD38DC69}"/>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3" name="Text Placeholder 3">
            <a:extLst>
              <a:ext uri="{FF2B5EF4-FFF2-40B4-BE49-F238E27FC236}">
                <a16:creationId xmlns:a16="http://schemas.microsoft.com/office/drawing/2014/main" id="{6183E1D8-1C9C-FF4F-0100-309E93D3D99B}"/>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74" name="Text Placeholder 15">
            <a:extLst>
              <a:ext uri="{FF2B5EF4-FFF2-40B4-BE49-F238E27FC236}">
                <a16:creationId xmlns:a16="http://schemas.microsoft.com/office/drawing/2014/main" id="{FE744FFD-B37D-F5D6-CC37-9C08AA30ADEE}"/>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5" name="Text Placeholder 3">
            <a:extLst>
              <a:ext uri="{FF2B5EF4-FFF2-40B4-BE49-F238E27FC236}">
                <a16:creationId xmlns:a16="http://schemas.microsoft.com/office/drawing/2014/main" id="{A24E8873-2970-D51A-923E-EBBB61F47B3B}"/>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76" name="Text Placeholder 15">
            <a:extLst>
              <a:ext uri="{FF2B5EF4-FFF2-40B4-BE49-F238E27FC236}">
                <a16:creationId xmlns:a16="http://schemas.microsoft.com/office/drawing/2014/main" id="{C2F5B585-2248-8F37-40A4-66E832B5A8BF}"/>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7" name="Text Placeholder 3">
            <a:extLst>
              <a:ext uri="{FF2B5EF4-FFF2-40B4-BE49-F238E27FC236}">
                <a16:creationId xmlns:a16="http://schemas.microsoft.com/office/drawing/2014/main" id="{88E3197E-4C89-C39D-0174-5E06BCEFFDA6}"/>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78" name="Text Placeholder 15">
            <a:extLst>
              <a:ext uri="{FF2B5EF4-FFF2-40B4-BE49-F238E27FC236}">
                <a16:creationId xmlns:a16="http://schemas.microsoft.com/office/drawing/2014/main" id="{B26F893E-117C-A392-6DE3-3F7358F8A6A0}"/>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9" name="Text Placeholder 3">
            <a:extLst>
              <a:ext uri="{FF2B5EF4-FFF2-40B4-BE49-F238E27FC236}">
                <a16:creationId xmlns:a16="http://schemas.microsoft.com/office/drawing/2014/main" id="{58435D7C-D709-FFC2-D2E1-3D0B664C3A4F}"/>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
        <p:nvSpPr>
          <p:cNvPr id="80" name="Text Placeholder 15">
            <a:extLst>
              <a:ext uri="{FF2B5EF4-FFF2-40B4-BE49-F238E27FC236}">
                <a16:creationId xmlns:a16="http://schemas.microsoft.com/office/drawing/2014/main" id="{84217421-7B2D-3842-E1DA-FF3E851003B6}"/>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81" name="Text Placeholder 3">
            <a:extLst>
              <a:ext uri="{FF2B5EF4-FFF2-40B4-BE49-F238E27FC236}">
                <a16:creationId xmlns:a16="http://schemas.microsoft.com/office/drawing/2014/main" id="{AF4830E2-4E4D-2CAE-488A-945C616BBB32}"/>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accent2">
                    <a:lumMod val="20000"/>
                    <a:lumOff val="80000"/>
                  </a:schemeClr>
                </a:solidFill>
              </a:defRPr>
            </a:lvl1pPr>
          </a:lstStyle>
          <a:p>
            <a:pPr lvl="0"/>
            <a:r>
              <a:rPr lang="en-US" dirty="0"/>
              <a:t>Title Here</a:t>
            </a:r>
          </a:p>
        </p:txBody>
      </p:sp>
    </p:spTree>
    <p:extLst>
      <p:ext uri="{BB962C8B-B14F-4D97-AF65-F5344CB8AC3E}">
        <p14:creationId xmlns:p14="http://schemas.microsoft.com/office/powerpoint/2010/main" val="2953022336"/>
      </p:ext>
    </p:extLst>
  </p:cSld>
  <p:clrMapOvr>
    <a:masterClrMapping/>
  </p:clrMapOvr>
  <p:hf sldNum="0" hdr="0"/>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Our Team - Green">
    <p:bg>
      <p:bgPr>
        <a:solidFill>
          <a:schemeClr val="accent3"/>
        </a:solidFill>
        <a:effectLst/>
      </p:bgPr>
    </p:bg>
    <p:spTree>
      <p:nvGrpSpPr>
        <p:cNvPr id="1" name=""/>
        <p:cNvGrpSpPr/>
        <p:nvPr/>
      </p:nvGrpSpPr>
      <p:grpSpPr>
        <a:xfrm>
          <a:off x="0" y="0"/>
          <a:ext cx="0" cy="0"/>
          <a:chOff x="0" y="0"/>
          <a:chExt cx="0" cy="0"/>
        </a:xfrm>
      </p:grpSpPr>
      <p:pic>
        <p:nvPicPr>
          <p:cNvPr id="62" name="Picture 61">
            <a:extLst>
              <a:ext uri="{FF2B5EF4-FFF2-40B4-BE49-F238E27FC236}">
                <a16:creationId xmlns:a16="http://schemas.microsoft.com/office/drawing/2014/main" id="{4E7A0593-0EC0-1375-962A-A038D61DBDD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390810" y="1240388"/>
            <a:ext cx="6019047" cy="5244444"/>
          </a:xfrm>
          <a:prstGeom prst="rect">
            <a:avLst/>
          </a:prstGeom>
        </p:spPr>
      </p:pic>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35" name="Text Placeholder 9">
            <a:extLst>
              <a:ext uri="{FF2B5EF4-FFF2-40B4-BE49-F238E27FC236}">
                <a16:creationId xmlns:a16="http://schemas.microsoft.com/office/drawing/2014/main" id="{841FC7A1-A22A-BB00-9116-77BDC6FF3B75}"/>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Our Team</a:t>
            </a:r>
          </a:p>
        </p:txBody>
      </p:sp>
      <p:sp>
        <p:nvSpPr>
          <p:cNvPr id="3" name="Text Placeholder 2">
            <a:extLst>
              <a:ext uri="{FF2B5EF4-FFF2-40B4-BE49-F238E27FC236}">
                <a16:creationId xmlns:a16="http://schemas.microsoft.com/office/drawing/2014/main" id="{FF26CE12-F571-35C0-A7AF-62FA0B12052A}"/>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solidFill>
                  <a:schemeClr val="accent3">
                    <a:lumMod val="20000"/>
                    <a:lumOff val="8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32" name="Picture 31" descr="A person with a microphone&#10;&#10;Description automatically generated">
            <a:extLst>
              <a:ext uri="{FF2B5EF4-FFF2-40B4-BE49-F238E27FC236}">
                <a16:creationId xmlns:a16="http://schemas.microsoft.com/office/drawing/2014/main" id="{F110C49F-4AE2-EAFD-7318-A867D3529E66}"/>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33" name="Picture 32" descr="A person with a microphone&#10;&#10;Description automatically generated">
            <a:extLst>
              <a:ext uri="{FF2B5EF4-FFF2-40B4-BE49-F238E27FC236}">
                <a16:creationId xmlns:a16="http://schemas.microsoft.com/office/drawing/2014/main" id="{BDEC2FA5-09F9-1EDF-9576-23100CDAF31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34" name="Picture 33" descr="A person with a microphone&#10;&#10;Description automatically generated">
            <a:extLst>
              <a:ext uri="{FF2B5EF4-FFF2-40B4-BE49-F238E27FC236}">
                <a16:creationId xmlns:a16="http://schemas.microsoft.com/office/drawing/2014/main" id="{81E77297-9120-4C3F-035B-22256123496B}"/>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36" name="Picture 35" descr="A person with a microphone&#10;&#10;Description automatically generated">
            <a:extLst>
              <a:ext uri="{FF2B5EF4-FFF2-40B4-BE49-F238E27FC236}">
                <a16:creationId xmlns:a16="http://schemas.microsoft.com/office/drawing/2014/main" id="{7C9BC851-D5AA-F16C-EDC9-3C0D5AC89C2A}"/>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1" name="Picture 60" descr="A person with a microphone&#10;&#10;Description automatically generated">
            <a:extLst>
              <a:ext uri="{FF2B5EF4-FFF2-40B4-BE49-F238E27FC236}">
                <a16:creationId xmlns:a16="http://schemas.microsoft.com/office/drawing/2014/main" id="{D257E02E-FBDA-10E6-E9D4-2EBEB0DF9016}"/>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69504BF0-2841-BDBC-E1CC-1345B512992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4" name="Picture 63" descr="A person with a microphone&#10;&#10;Description automatically generated">
            <a:extLst>
              <a:ext uri="{FF2B5EF4-FFF2-40B4-BE49-F238E27FC236}">
                <a16:creationId xmlns:a16="http://schemas.microsoft.com/office/drawing/2014/main" id="{DDC7098F-7F7B-C93C-563D-A67BB6F1A7A0}"/>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5" name="Picture 64" descr="A person with a microphone&#10;&#10;Description automatically generated">
            <a:extLst>
              <a:ext uri="{FF2B5EF4-FFF2-40B4-BE49-F238E27FC236}">
                <a16:creationId xmlns:a16="http://schemas.microsoft.com/office/drawing/2014/main" id="{F03ADD48-FC4D-3242-9788-F39261FE9EBB}"/>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6" name="Text Placeholder 15">
            <a:extLst>
              <a:ext uri="{FF2B5EF4-FFF2-40B4-BE49-F238E27FC236}">
                <a16:creationId xmlns:a16="http://schemas.microsoft.com/office/drawing/2014/main" id="{0FD94D0D-065E-74B5-CC00-52798DA00536}"/>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7" name="Text Placeholder 3">
            <a:extLst>
              <a:ext uri="{FF2B5EF4-FFF2-40B4-BE49-F238E27FC236}">
                <a16:creationId xmlns:a16="http://schemas.microsoft.com/office/drawing/2014/main" id="{305F1A53-32C8-7BED-ACED-C27D6FDA456E}"/>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68" name="Text Placeholder 15">
            <a:extLst>
              <a:ext uri="{FF2B5EF4-FFF2-40B4-BE49-F238E27FC236}">
                <a16:creationId xmlns:a16="http://schemas.microsoft.com/office/drawing/2014/main" id="{9EA228CF-7990-D127-3E6E-76D18AAA246A}"/>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9" name="Text Placeholder 3">
            <a:extLst>
              <a:ext uri="{FF2B5EF4-FFF2-40B4-BE49-F238E27FC236}">
                <a16:creationId xmlns:a16="http://schemas.microsoft.com/office/drawing/2014/main" id="{73A17268-FB19-0370-7562-39EA8613DD2C}"/>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70" name="Text Placeholder 15">
            <a:extLst>
              <a:ext uri="{FF2B5EF4-FFF2-40B4-BE49-F238E27FC236}">
                <a16:creationId xmlns:a16="http://schemas.microsoft.com/office/drawing/2014/main" id="{40EBD684-5396-5E25-4F03-0A3D4DF14910}"/>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1" name="Text Placeholder 3">
            <a:extLst>
              <a:ext uri="{FF2B5EF4-FFF2-40B4-BE49-F238E27FC236}">
                <a16:creationId xmlns:a16="http://schemas.microsoft.com/office/drawing/2014/main" id="{49CE10A3-A7CD-4252-AA18-C069F75E410F}"/>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72" name="Text Placeholder 15">
            <a:extLst>
              <a:ext uri="{FF2B5EF4-FFF2-40B4-BE49-F238E27FC236}">
                <a16:creationId xmlns:a16="http://schemas.microsoft.com/office/drawing/2014/main" id="{F7FC3D4C-BA29-00BD-59FB-588CDF83018D}"/>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3" name="Text Placeholder 3">
            <a:extLst>
              <a:ext uri="{FF2B5EF4-FFF2-40B4-BE49-F238E27FC236}">
                <a16:creationId xmlns:a16="http://schemas.microsoft.com/office/drawing/2014/main" id="{8B2EFB86-6F8F-C22E-C1FA-AF043E495C4B}"/>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74" name="Text Placeholder 15">
            <a:extLst>
              <a:ext uri="{FF2B5EF4-FFF2-40B4-BE49-F238E27FC236}">
                <a16:creationId xmlns:a16="http://schemas.microsoft.com/office/drawing/2014/main" id="{4281B7F7-8847-44D5-D8C9-8BEFB0975FF1}"/>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5" name="Text Placeholder 3">
            <a:extLst>
              <a:ext uri="{FF2B5EF4-FFF2-40B4-BE49-F238E27FC236}">
                <a16:creationId xmlns:a16="http://schemas.microsoft.com/office/drawing/2014/main" id="{9B81A4B0-9D2A-08DE-64BA-DBCCF943D74A}"/>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76" name="Text Placeholder 15">
            <a:extLst>
              <a:ext uri="{FF2B5EF4-FFF2-40B4-BE49-F238E27FC236}">
                <a16:creationId xmlns:a16="http://schemas.microsoft.com/office/drawing/2014/main" id="{616C9A0D-83E7-B172-2C98-539D678ECED5}"/>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7" name="Text Placeholder 3">
            <a:extLst>
              <a:ext uri="{FF2B5EF4-FFF2-40B4-BE49-F238E27FC236}">
                <a16:creationId xmlns:a16="http://schemas.microsoft.com/office/drawing/2014/main" id="{A32D553A-C031-177C-3D5F-A9D66DE89B87}"/>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78" name="Text Placeholder 15">
            <a:extLst>
              <a:ext uri="{FF2B5EF4-FFF2-40B4-BE49-F238E27FC236}">
                <a16:creationId xmlns:a16="http://schemas.microsoft.com/office/drawing/2014/main" id="{5757F3B7-DBA6-12C7-889C-F7AC6F01E119}"/>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9" name="Text Placeholder 3">
            <a:extLst>
              <a:ext uri="{FF2B5EF4-FFF2-40B4-BE49-F238E27FC236}">
                <a16:creationId xmlns:a16="http://schemas.microsoft.com/office/drawing/2014/main" id="{1FA037DF-A1C3-CB64-C6FB-9E8257BE5E85}"/>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
        <p:nvSpPr>
          <p:cNvPr id="80" name="Text Placeholder 15">
            <a:extLst>
              <a:ext uri="{FF2B5EF4-FFF2-40B4-BE49-F238E27FC236}">
                <a16:creationId xmlns:a16="http://schemas.microsoft.com/office/drawing/2014/main" id="{84AB9AA5-7D1C-70A3-1B4E-76A47CCDBE8F}"/>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81" name="Text Placeholder 3">
            <a:extLst>
              <a:ext uri="{FF2B5EF4-FFF2-40B4-BE49-F238E27FC236}">
                <a16:creationId xmlns:a16="http://schemas.microsoft.com/office/drawing/2014/main" id="{A28FDF62-DF17-0506-BA40-D2034FB864F4}"/>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accent3">
                    <a:lumMod val="20000"/>
                    <a:lumOff val="80000"/>
                  </a:schemeClr>
                </a:solidFill>
              </a:defRPr>
            </a:lvl1pPr>
          </a:lstStyle>
          <a:p>
            <a:pPr lvl="0"/>
            <a:r>
              <a:rPr lang="en-US" dirty="0"/>
              <a:t>Title Here</a:t>
            </a:r>
          </a:p>
        </p:txBody>
      </p:sp>
    </p:spTree>
    <p:extLst>
      <p:ext uri="{BB962C8B-B14F-4D97-AF65-F5344CB8AC3E}">
        <p14:creationId xmlns:p14="http://schemas.microsoft.com/office/powerpoint/2010/main" val="2371060266"/>
      </p:ext>
    </p:extLst>
  </p:cSld>
  <p:clrMapOvr>
    <a:masterClrMapping/>
  </p:clrMapOvr>
  <p:hf sldNum="0" hdr="0"/>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Our Team - Yellow">
    <p:bg>
      <p:bgPr>
        <a:solidFill>
          <a:schemeClr val="accent4"/>
        </a:solidFill>
        <a:effectLst/>
      </p:bgPr>
    </p:bg>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203C9351-3C8D-8858-5CD3-8916468795F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390810" y="1240388"/>
            <a:ext cx="6019047" cy="5244444"/>
          </a:xfrm>
          <a:prstGeom prst="rect">
            <a:avLst/>
          </a:prstGeom>
        </p:spPr>
      </p:pic>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2" name="Text Placeholder 9">
            <a:extLst>
              <a:ext uri="{FF2B5EF4-FFF2-40B4-BE49-F238E27FC236}">
                <a16:creationId xmlns:a16="http://schemas.microsoft.com/office/drawing/2014/main" id="{529EB2D3-0E22-762D-6142-35EA3C7EE930}"/>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Our Team</a:t>
            </a:r>
          </a:p>
        </p:txBody>
      </p:sp>
      <p:sp>
        <p:nvSpPr>
          <p:cNvPr id="10" name="Text Placeholder 2">
            <a:extLst>
              <a:ext uri="{FF2B5EF4-FFF2-40B4-BE49-F238E27FC236}">
                <a16:creationId xmlns:a16="http://schemas.microsoft.com/office/drawing/2014/main" id="{4568DB8F-D201-61BE-653F-D27FD8C69490}"/>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14" name="Picture 13">
            <a:extLst>
              <a:ext uri="{FF2B5EF4-FFF2-40B4-BE49-F238E27FC236}">
                <a16:creationId xmlns:a16="http://schemas.microsoft.com/office/drawing/2014/main" id="{EFD4B1AE-77AE-9D95-32C5-38C71233202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pic>
        <p:nvPicPr>
          <p:cNvPr id="58" name="Picture 57" descr="A person with a microphone&#10;&#10;Description automatically generated">
            <a:extLst>
              <a:ext uri="{FF2B5EF4-FFF2-40B4-BE49-F238E27FC236}">
                <a16:creationId xmlns:a16="http://schemas.microsoft.com/office/drawing/2014/main" id="{12BC2F2D-6FC0-35C7-F9FB-D45341996EE0}"/>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59" name="Picture 58" descr="A person with a microphone&#10;&#10;Description automatically generated">
            <a:extLst>
              <a:ext uri="{FF2B5EF4-FFF2-40B4-BE49-F238E27FC236}">
                <a16:creationId xmlns:a16="http://schemas.microsoft.com/office/drawing/2014/main" id="{DD47D961-7560-5E1F-DE19-FD76BAF8FF62}"/>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60" name="Picture 59" descr="A person with a microphone&#10;&#10;Description automatically generated">
            <a:extLst>
              <a:ext uri="{FF2B5EF4-FFF2-40B4-BE49-F238E27FC236}">
                <a16:creationId xmlns:a16="http://schemas.microsoft.com/office/drawing/2014/main" id="{19A9DC02-C0B9-41D3-CA68-D27B849F8C7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61" name="Picture 60" descr="A person with a microphone&#10;&#10;Description automatically generated">
            <a:extLst>
              <a:ext uri="{FF2B5EF4-FFF2-40B4-BE49-F238E27FC236}">
                <a16:creationId xmlns:a16="http://schemas.microsoft.com/office/drawing/2014/main" id="{DD4D5F96-3BE0-DF32-3D7C-8DA17771422C}"/>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2" name="Picture 61" descr="A person with a microphone&#10;&#10;Description automatically generated">
            <a:extLst>
              <a:ext uri="{FF2B5EF4-FFF2-40B4-BE49-F238E27FC236}">
                <a16:creationId xmlns:a16="http://schemas.microsoft.com/office/drawing/2014/main" id="{16458C6A-0D8E-3140-D3E3-456D273646DC}"/>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3D8E7251-3627-B11F-E13B-883F82C4AD1C}"/>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4" name="Picture 63" descr="A person with a microphone&#10;&#10;Description automatically generated">
            <a:extLst>
              <a:ext uri="{FF2B5EF4-FFF2-40B4-BE49-F238E27FC236}">
                <a16:creationId xmlns:a16="http://schemas.microsoft.com/office/drawing/2014/main" id="{BD8DA6EF-9F6D-3C63-264B-9397D35B684D}"/>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5" name="Picture 64" descr="A person with a microphone&#10;&#10;Description automatically generated">
            <a:extLst>
              <a:ext uri="{FF2B5EF4-FFF2-40B4-BE49-F238E27FC236}">
                <a16:creationId xmlns:a16="http://schemas.microsoft.com/office/drawing/2014/main" id="{D44C41B3-CB9C-BDDB-D525-303C83DE516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6" name="Text Placeholder 15">
            <a:extLst>
              <a:ext uri="{FF2B5EF4-FFF2-40B4-BE49-F238E27FC236}">
                <a16:creationId xmlns:a16="http://schemas.microsoft.com/office/drawing/2014/main" id="{14CB0446-4C12-C29A-4C22-571514CA5481}"/>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67" name="Text Placeholder 3">
            <a:extLst>
              <a:ext uri="{FF2B5EF4-FFF2-40B4-BE49-F238E27FC236}">
                <a16:creationId xmlns:a16="http://schemas.microsoft.com/office/drawing/2014/main" id="{D8A2A552-2A9B-D88B-F5A9-C5B771E52778}"/>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68" name="Text Placeholder 15">
            <a:extLst>
              <a:ext uri="{FF2B5EF4-FFF2-40B4-BE49-F238E27FC236}">
                <a16:creationId xmlns:a16="http://schemas.microsoft.com/office/drawing/2014/main" id="{39E6E672-DBCE-3552-21A3-40C8C431ED88}"/>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69" name="Text Placeholder 3">
            <a:extLst>
              <a:ext uri="{FF2B5EF4-FFF2-40B4-BE49-F238E27FC236}">
                <a16:creationId xmlns:a16="http://schemas.microsoft.com/office/drawing/2014/main" id="{8FCA0F91-B53B-2DA5-6EFC-52466E186739}"/>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70" name="Text Placeholder 15">
            <a:extLst>
              <a:ext uri="{FF2B5EF4-FFF2-40B4-BE49-F238E27FC236}">
                <a16:creationId xmlns:a16="http://schemas.microsoft.com/office/drawing/2014/main" id="{222857D5-1FF1-E5DA-D0E9-AD71409CA023}"/>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1" name="Text Placeholder 3">
            <a:extLst>
              <a:ext uri="{FF2B5EF4-FFF2-40B4-BE49-F238E27FC236}">
                <a16:creationId xmlns:a16="http://schemas.microsoft.com/office/drawing/2014/main" id="{45B5FA66-2032-1ECF-C489-AE839B1BE3EF}"/>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72" name="Text Placeholder 15">
            <a:extLst>
              <a:ext uri="{FF2B5EF4-FFF2-40B4-BE49-F238E27FC236}">
                <a16:creationId xmlns:a16="http://schemas.microsoft.com/office/drawing/2014/main" id="{814F0369-5658-F68E-793B-667739CF0912}"/>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3" name="Text Placeholder 3">
            <a:extLst>
              <a:ext uri="{FF2B5EF4-FFF2-40B4-BE49-F238E27FC236}">
                <a16:creationId xmlns:a16="http://schemas.microsoft.com/office/drawing/2014/main" id="{F828E803-DB04-97E9-6D74-FBD1EADECA36}"/>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74" name="Text Placeholder 15">
            <a:extLst>
              <a:ext uri="{FF2B5EF4-FFF2-40B4-BE49-F238E27FC236}">
                <a16:creationId xmlns:a16="http://schemas.microsoft.com/office/drawing/2014/main" id="{2604F4E3-367C-EE91-81D4-7926B099A798}"/>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5" name="Text Placeholder 3">
            <a:extLst>
              <a:ext uri="{FF2B5EF4-FFF2-40B4-BE49-F238E27FC236}">
                <a16:creationId xmlns:a16="http://schemas.microsoft.com/office/drawing/2014/main" id="{D957B3F7-8330-ECC3-8433-11E942D311AB}"/>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76" name="Text Placeholder 15">
            <a:extLst>
              <a:ext uri="{FF2B5EF4-FFF2-40B4-BE49-F238E27FC236}">
                <a16:creationId xmlns:a16="http://schemas.microsoft.com/office/drawing/2014/main" id="{8A2F9753-FE18-0AAE-0608-B7AB5B1BFF2E}"/>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7" name="Text Placeholder 3">
            <a:extLst>
              <a:ext uri="{FF2B5EF4-FFF2-40B4-BE49-F238E27FC236}">
                <a16:creationId xmlns:a16="http://schemas.microsoft.com/office/drawing/2014/main" id="{5CCC1D6E-C8AC-3446-DE53-FDA835BDE93C}"/>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78" name="Text Placeholder 15">
            <a:extLst>
              <a:ext uri="{FF2B5EF4-FFF2-40B4-BE49-F238E27FC236}">
                <a16:creationId xmlns:a16="http://schemas.microsoft.com/office/drawing/2014/main" id="{D286C771-67C9-AF72-D05E-664EE076FFDF}"/>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9" name="Text Placeholder 3">
            <a:extLst>
              <a:ext uri="{FF2B5EF4-FFF2-40B4-BE49-F238E27FC236}">
                <a16:creationId xmlns:a16="http://schemas.microsoft.com/office/drawing/2014/main" id="{C2044574-8CFA-5DD5-C5AF-DC483E5221E1}"/>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
        <p:nvSpPr>
          <p:cNvPr id="80" name="Text Placeholder 15">
            <a:extLst>
              <a:ext uri="{FF2B5EF4-FFF2-40B4-BE49-F238E27FC236}">
                <a16:creationId xmlns:a16="http://schemas.microsoft.com/office/drawing/2014/main" id="{F9D27228-EC4E-425A-BD51-47615DFEF7A6}"/>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81" name="Text Placeholder 3">
            <a:extLst>
              <a:ext uri="{FF2B5EF4-FFF2-40B4-BE49-F238E27FC236}">
                <a16:creationId xmlns:a16="http://schemas.microsoft.com/office/drawing/2014/main" id="{A8099EA3-D295-6890-772C-675DEE58DB59}"/>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accent4">
                    <a:lumMod val="50000"/>
                  </a:schemeClr>
                </a:solidFill>
              </a:defRPr>
            </a:lvl1pPr>
          </a:lstStyle>
          <a:p>
            <a:pPr lvl="0"/>
            <a:r>
              <a:rPr lang="en-US" dirty="0"/>
              <a:t>Title Here</a:t>
            </a:r>
          </a:p>
        </p:txBody>
      </p:sp>
    </p:spTree>
    <p:extLst>
      <p:ext uri="{BB962C8B-B14F-4D97-AF65-F5344CB8AC3E}">
        <p14:creationId xmlns:p14="http://schemas.microsoft.com/office/powerpoint/2010/main" val="1684219031"/>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Our Team - Orange">
    <p:bg>
      <p:bgPr>
        <a:solidFill>
          <a:schemeClr val="accent5"/>
        </a:solidFill>
        <a:effectLst/>
      </p:bgPr>
    </p:bg>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81153EC2-B87D-5FA0-007F-97430A0B3A0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390810" y="1240388"/>
            <a:ext cx="6019047" cy="5244444"/>
          </a:xfrm>
          <a:prstGeom prst="rect">
            <a:avLst/>
          </a:prstGeom>
        </p:spPr>
      </p:pic>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2" name="Text Placeholder 9">
            <a:extLst>
              <a:ext uri="{FF2B5EF4-FFF2-40B4-BE49-F238E27FC236}">
                <a16:creationId xmlns:a16="http://schemas.microsoft.com/office/drawing/2014/main" id="{B00F8363-5727-AAB9-7F1A-0C1132756B59}"/>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Our Team</a:t>
            </a:r>
          </a:p>
        </p:txBody>
      </p:sp>
      <p:sp>
        <p:nvSpPr>
          <p:cNvPr id="10" name="Text Placeholder 2">
            <a:extLst>
              <a:ext uri="{FF2B5EF4-FFF2-40B4-BE49-F238E27FC236}">
                <a16:creationId xmlns:a16="http://schemas.microsoft.com/office/drawing/2014/main" id="{7F65805D-BEB4-0AD1-B1A4-7EA3E95FA102}"/>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solidFill>
                  <a:schemeClr val="accent5">
                    <a:lumMod val="20000"/>
                    <a:lumOff val="8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58" name="Picture 57" descr="A person with a microphone&#10;&#10;Description automatically generated">
            <a:extLst>
              <a:ext uri="{FF2B5EF4-FFF2-40B4-BE49-F238E27FC236}">
                <a16:creationId xmlns:a16="http://schemas.microsoft.com/office/drawing/2014/main" id="{2DDF3C31-21D7-967E-9E52-C313CCBA3FCD}"/>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59" name="Picture 58" descr="A person with a microphone&#10;&#10;Description automatically generated">
            <a:extLst>
              <a:ext uri="{FF2B5EF4-FFF2-40B4-BE49-F238E27FC236}">
                <a16:creationId xmlns:a16="http://schemas.microsoft.com/office/drawing/2014/main" id="{FF0D7BA7-9B18-8DCF-990B-E020BD0FEE28}"/>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60" name="Picture 59" descr="A person with a microphone&#10;&#10;Description automatically generated">
            <a:extLst>
              <a:ext uri="{FF2B5EF4-FFF2-40B4-BE49-F238E27FC236}">
                <a16:creationId xmlns:a16="http://schemas.microsoft.com/office/drawing/2014/main" id="{EED16820-0881-4A59-E6CE-473AC4E2F5F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61" name="Picture 60" descr="A person with a microphone&#10;&#10;Description automatically generated">
            <a:extLst>
              <a:ext uri="{FF2B5EF4-FFF2-40B4-BE49-F238E27FC236}">
                <a16:creationId xmlns:a16="http://schemas.microsoft.com/office/drawing/2014/main" id="{85DE9C41-77E3-9C0B-4CCA-52942DDA81D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2" name="Picture 61" descr="A person with a microphone&#10;&#10;Description automatically generated">
            <a:extLst>
              <a:ext uri="{FF2B5EF4-FFF2-40B4-BE49-F238E27FC236}">
                <a16:creationId xmlns:a16="http://schemas.microsoft.com/office/drawing/2014/main" id="{71652C85-0590-3237-DFE0-4C2EDAF302F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E1E04A17-7F1F-5191-97BD-76C3DAA4CD6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4" name="Picture 63" descr="A person with a microphone&#10;&#10;Description automatically generated">
            <a:extLst>
              <a:ext uri="{FF2B5EF4-FFF2-40B4-BE49-F238E27FC236}">
                <a16:creationId xmlns:a16="http://schemas.microsoft.com/office/drawing/2014/main" id="{D2DFC778-5B48-B73D-54E0-7FD5653E4CEA}"/>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5" name="Picture 64" descr="A person with a microphone&#10;&#10;Description automatically generated">
            <a:extLst>
              <a:ext uri="{FF2B5EF4-FFF2-40B4-BE49-F238E27FC236}">
                <a16:creationId xmlns:a16="http://schemas.microsoft.com/office/drawing/2014/main" id="{58932CF8-D6CF-57A6-804D-F1D332D5494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6" name="Text Placeholder 15">
            <a:extLst>
              <a:ext uri="{FF2B5EF4-FFF2-40B4-BE49-F238E27FC236}">
                <a16:creationId xmlns:a16="http://schemas.microsoft.com/office/drawing/2014/main" id="{4282BFAF-9636-17AE-BC04-C2224D239DE7}"/>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7" name="Text Placeholder 3">
            <a:extLst>
              <a:ext uri="{FF2B5EF4-FFF2-40B4-BE49-F238E27FC236}">
                <a16:creationId xmlns:a16="http://schemas.microsoft.com/office/drawing/2014/main" id="{D3332923-4ED9-8F4C-F2AF-5E8A8196EA87}"/>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68" name="Text Placeholder 15">
            <a:extLst>
              <a:ext uri="{FF2B5EF4-FFF2-40B4-BE49-F238E27FC236}">
                <a16:creationId xmlns:a16="http://schemas.microsoft.com/office/drawing/2014/main" id="{6CD2F10A-77F8-E58E-BB9F-4CEDA283C1B4}"/>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9" name="Text Placeholder 3">
            <a:extLst>
              <a:ext uri="{FF2B5EF4-FFF2-40B4-BE49-F238E27FC236}">
                <a16:creationId xmlns:a16="http://schemas.microsoft.com/office/drawing/2014/main" id="{23240FFC-F59B-3090-1B2D-398BBAB9DB27}"/>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70" name="Text Placeholder 15">
            <a:extLst>
              <a:ext uri="{FF2B5EF4-FFF2-40B4-BE49-F238E27FC236}">
                <a16:creationId xmlns:a16="http://schemas.microsoft.com/office/drawing/2014/main" id="{86FBF3FC-1889-49F5-6DAE-9AFAD3CBE1CB}"/>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1" name="Text Placeholder 3">
            <a:extLst>
              <a:ext uri="{FF2B5EF4-FFF2-40B4-BE49-F238E27FC236}">
                <a16:creationId xmlns:a16="http://schemas.microsoft.com/office/drawing/2014/main" id="{E3744C74-FF16-59A0-0E64-B01D1C369C98}"/>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72" name="Text Placeholder 15">
            <a:extLst>
              <a:ext uri="{FF2B5EF4-FFF2-40B4-BE49-F238E27FC236}">
                <a16:creationId xmlns:a16="http://schemas.microsoft.com/office/drawing/2014/main" id="{C7985785-5528-2A17-A6BE-B1C83A7A5D4F}"/>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3" name="Text Placeholder 3">
            <a:extLst>
              <a:ext uri="{FF2B5EF4-FFF2-40B4-BE49-F238E27FC236}">
                <a16:creationId xmlns:a16="http://schemas.microsoft.com/office/drawing/2014/main" id="{29183F0F-7ABA-3273-2C3C-47D13DD72B38}"/>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74" name="Text Placeholder 15">
            <a:extLst>
              <a:ext uri="{FF2B5EF4-FFF2-40B4-BE49-F238E27FC236}">
                <a16:creationId xmlns:a16="http://schemas.microsoft.com/office/drawing/2014/main" id="{2D66EB15-F4B0-54BD-A19C-492A8166B730}"/>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5" name="Text Placeholder 3">
            <a:extLst>
              <a:ext uri="{FF2B5EF4-FFF2-40B4-BE49-F238E27FC236}">
                <a16:creationId xmlns:a16="http://schemas.microsoft.com/office/drawing/2014/main" id="{4F212241-17B5-ED92-394E-91CEFC3B10DF}"/>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76" name="Text Placeholder 15">
            <a:extLst>
              <a:ext uri="{FF2B5EF4-FFF2-40B4-BE49-F238E27FC236}">
                <a16:creationId xmlns:a16="http://schemas.microsoft.com/office/drawing/2014/main" id="{FEDDC60E-8F6E-147E-4F13-37A35B0B3572}"/>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7" name="Text Placeholder 3">
            <a:extLst>
              <a:ext uri="{FF2B5EF4-FFF2-40B4-BE49-F238E27FC236}">
                <a16:creationId xmlns:a16="http://schemas.microsoft.com/office/drawing/2014/main" id="{6ADA83CB-81D0-6E41-6CB8-10E06430CE91}"/>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78" name="Text Placeholder 15">
            <a:extLst>
              <a:ext uri="{FF2B5EF4-FFF2-40B4-BE49-F238E27FC236}">
                <a16:creationId xmlns:a16="http://schemas.microsoft.com/office/drawing/2014/main" id="{B78561D4-89F0-543B-0CDA-5D0870BF6FF8}"/>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9" name="Text Placeholder 3">
            <a:extLst>
              <a:ext uri="{FF2B5EF4-FFF2-40B4-BE49-F238E27FC236}">
                <a16:creationId xmlns:a16="http://schemas.microsoft.com/office/drawing/2014/main" id="{B3B71952-1A46-C7EA-FDE5-2C1557E29CC8}"/>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
        <p:nvSpPr>
          <p:cNvPr id="80" name="Text Placeholder 15">
            <a:extLst>
              <a:ext uri="{FF2B5EF4-FFF2-40B4-BE49-F238E27FC236}">
                <a16:creationId xmlns:a16="http://schemas.microsoft.com/office/drawing/2014/main" id="{BB4E71B9-FB48-D465-2FA5-3B2BEAF7D744}"/>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81" name="Text Placeholder 3">
            <a:extLst>
              <a:ext uri="{FF2B5EF4-FFF2-40B4-BE49-F238E27FC236}">
                <a16:creationId xmlns:a16="http://schemas.microsoft.com/office/drawing/2014/main" id="{8F4A3AE2-82D3-79D6-49C6-875520456E0F}"/>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accent5">
                    <a:lumMod val="20000"/>
                    <a:lumOff val="80000"/>
                  </a:schemeClr>
                </a:solidFill>
              </a:defRPr>
            </a:lvl1pPr>
          </a:lstStyle>
          <a:p>
            <a:pPr lvl="0"/>
            <a:r>
              <a:rPr lang="en-US" dirty="0"/>
              <a:t>Title Here</a:t>
            </a:r>
          </a:p>
        </p:txBody>
      </p:sp>
    </p:spTree>
    <p:extLst>
      <p:ext uri="{BB962C8B-B14F-4D97-AF65-F5344CB8AC3E}">
        <p14:creationId xmlns:p14="http://schemas.microsoft.com/office/powerpoint/2010/main" val="953743286"/>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Our Team - Red">
    <p:bg>
      <p:bgPr>
        <a:solidFill>
          <a:schemeClr val="accent6"/>
        </a:solidFill>
        <a:effectLst/>
      </p:bgPr>
    </p:bg>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4780E020-BFA7-66BC-F84F-BA41F404660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390810" y="1240388"/>
            <a:ext cx="6019047" cy="5244444"/>
          </a:xfrm>
          <a:prstGeom prst="rect">
            <a:avLst/>
          </a:prstGeom>
        </p:spPr>
      </p:pic>
      <p:cxnSp>
        <p:nvCxnSpPr>
          <p:cNvPr id="5" name="Straight Connector 4">
            <a:extLst>
              <a:ext uri="{FF2B5EF4-FFF2-40B4-BE49-F238E27FC236}">
                <a16:creationId xmlns:a16="http://schemas.microsoft.com/office/drawing/2014/main" id="{13396D0A-548F-3434-9C52-9781AAABCB3D}"/>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1575E39-227D-F94E-F488-F0283D86CD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1534A6CE-604E-369A-B8A9-3C72DAC0A4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2" name="TextBox 11">
            <a:extLst>
              <a:ext uri="{FF2B5EF4-FFF2-40B4-BE49-F238E27FC236}">
                <a16:creationId xmlns:a16="http://schemas.microsoft.com/office/drawing/2014/main" id="{35B5E3D8-B3CF-F812-ECD0-D7F3879E49D8}"/>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3" name="TextBox 12">
            <a:extLst>
              <a:ext uri="{FF2B5EF4-FFF2-40B4-BE49-F238E27FC236}">
                <a16:creationId xmlns:a16="http://schemas.microsoft.com/office/drawing/2014/main" id="{F1A87B6B-C496-7D73-CFB6-6D4C339D620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2" name="Text Placeholder 9">
            <a:extLst>
              <a:ext uri="{FF2B5EF4-FFF2-40B4-BE49-F238E27FC236}">
                <a16:creationId xmlns:a16="http://schemas.microsoft.com/office/drawing/2014/main" id="{CAFB41F9-6FF2-0FA7-687E-0DD21B281D4A}"/>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bg1"/>
                </a:solidFill>
                <a:latin typeface="BrownStd" panose="00010500010101010101" pitchFamily="50" charset="0"/>
              </a:defRPr>
            </a:lvl1pPr>
          </a:lstStyle>
          <a:p>
            <a:pPr lvl="0"/>
            <a:r>
              <a:rPr lang="en-US" dirty="0"/>
              <a:t>Our Team</a:t>
            </a:r>
          </a:p>
        </p:txBody>
      </p:sp>
      <p:sp>
        <p:nvSpPr>
          <p:cNvPr id="10" name="Text Placeholder 2">
            <a:extLst>
              <a:ext uri="{FF2B5EF4-FFF2-40B4-BE49-F238E27FC236}">
                <a16:creationId xmlns:a16="http://schemas.microsoft.com/office/drawing/2014/main" id="{28C9C5CF-C8F4-4905-C9F4-A3F765CFF419}"/>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solidFill>
                  <a:schemeClr val="accent6">
                    <a:lumMod val="20000"/>
                    <a:lumOff val="80000"/>
                  </a:schemeClr>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58" name="Picture 57" descr="A person with a microphone&#10;&#10;Description automatically generated">
            <a:extLst>
              <a:ext uri="{FF2B5EF4-FFF2-40B4-BE49-F238E27FC236}">
                <a16:creationId xmlns:a16="http://schemas.microsoft.com/office/drawing/2014/main" id="{69C0A6B6-B347-4C24-D3EC-4D05A5856E4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59" name="Picture 58" descr="A person with a microphone&#10;&#10;Description automatically generated">
            <a:extLst>
              <a:ext uri="{FF2B5EF4-FFF2-40B4-BE49-F238E27FC236}">
                <a16:creationId xmlns:a16="http://schemas.microsoft.com/office/drawing/2014/main" id="{F8148011-C217-BB6E-17FB-0BF704D8DF7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60" name="Picture 59" descr="A person with a microphone&#10;&#10;Description automatically generated">
            <a:extLst>
              <a:ext uri="{FF2B5EF4-FFF2-40B4-BE49-F238E27FC236}">
                <a16:creationId xmlns:a16="http://schemas.microsoft.com/office/drawing/2014/main" id="{AA9E6C34-1B00-55DC-28D9-4B64CA492B0F}"/>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61" name="Picture 60" descr="A person with a microphone&#10;&#10;Description automatically generated">
            <a:extLst>
              <a:ext uri="{FF2B5EF4-FFF2-40B4-BE49-F238E27FC236}">
                <a16:creationId xmlns:a16="http://schemas.microsoft.com/office/drawing/2014/main" id="{F79BB848-F417-5C0B-9630-2CC289FC3C5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2" name="Picture 61" descr="A person with a microphone&#10;&#10;Description automatically generated">
            <a:extLst>
              <a:ext uri="{FF2B5EF4-FFF2-40B4-BE49-F238E27FC236}">
                <a16:creationId xmlns:a16="http://schemas.microsoft.com/office/drawing/2014/main" id="{2E5F8E14-46AB-9A31-746E-8AB6CDE51EA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D0FD0D5C-B789-8EB7-5567-074E8916B2DA}"/>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4" name="Picture 63" descr="A person with a microphone&#10;&#10;Description automatically generated">
            <a:extLst>
              <a:ext uri="{FF2B5EF4-FFF2-40B4-BE49-F238E27FC236}">
                <a16:creationId xmlns:a16="http://schemas.microsoft.com/office/drawing/2014/main" id="{190D0249-8FFA-F635-AA93-98B84DB1B6F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5" name="Picture 64" descr="A person with a microphone&#10;&#10;Description automatically generated">
            <a:extLst>
              <a:ext uri="{FF2B5EF4-FFF2-40B4-BE49-F238E27FC236}">
                <a16:creationId xmlns:a16="http://schemas.microsoft.com/office/drawing/2014/main" id="{CD9E9339-B478-03F4-7892-03086BB4BEBC}"/>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6" name="Text Placeholder 15">
            <a:extLst>
              <a:ext uri="{FF2B5EF4-FFF2-40B4-BE49-F238E27FC236}">
                <a16:creationId xmlns:a16="http://schemas.microsoft.com/office/drawing/2014/main" id="{C9339408-4AEF-8E90-15FC-1FF7ED6FBAAC}"/>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7" name="Text Placeholder 3">
            <a:extLst>
              <a:ext uri="{FF2B5EF4-FFF2-40B4-BE49-F238E27FC236}">
                <a16:creationId xmlns:a16="http://schemas.microsoft.com/office/drawing/2014/main" id="{5819DEAA-E911-BE0F-ACAC-099C11C6A054}"/>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68" name="Text Placeholder 15">
            <a:extLst>
              <a:ext uri="{FF2B5EF4-FFF2-40B4-BE49-F238E27FC236}">
                <a16:creationId xmlns:a16="http://schemas.microsoft.com/office/drawing/2014/main" id="{80368F85-A84A-B72E-1058-AF068900515B}"/>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69" name="Text Placeholder 3">
            <a:extLst>
              <a:ext uri="{FF2B5EF4-FFF2-40B4-BE49-F238E27FC236}">
                <a16:creationId xmlns:a16="http://schemas.microsoft.com/office/drawing/2014/main" id="{60909F50-0BEE-F247-8CBB-2167F89A8986}"/>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70" name="Text Placeholder 15">
            <a:extLst>
              <a:ext uri="{FF2B5EF4-FFF2-40B4-BE49-F238E27FC236}">
                <a16:creationId xmlns:a16="http://schemas.microsoft.com/office/drawing/2014/main" id="{38B89B31-DA9E-2058-4F5C-2837A350E051}"/>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1" name="Text Placeholder 3">
            <a:extLst>
              <a:ext uri="{FF2B5EF4-FFF2-40B4-BE49-F238E27FC236}">
                <a16:creationId xmlns:a16="http://schemas.microsoft.com/office/drawing/2014/main" id="{B03E3AE0-4DF0-6E0B-454D-BB6DF225C47B}"/>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72" name="Text Placeholder 15">
            <a:extLst>
              <a:ext uri="{FF2B5EF4-FFF2-40B4-BE49-F238E27FC236}">
                <a16:creationId xmlns:a16="http://schemas.microsoft.com/office/drawing/2014/main" id="{21823E9A-5727-E459-9836-D9481F56CD81}"/>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3" name="Text Placeholder 3">
            <a:extLst>
              <a:ext uri="{FF2B5EF4-FFF2-40B4-BE49-F238E27FC236}">
                <a16:creationId xmlns:a16="http://schemas.microsoft.com/office/drawing/2014/main" id="{EC0E4529-9464-5961-AE3F-B7D00A4B6676}"/>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74" name="Text Placeholder 15">
            <a:extLst>
              <a:ext uri="{FF2B5EF4-FFF2-40B4-BE49-F238E27FC236}">
                <a16:creationId xmlns:a16="http://schemas.microsoft.com/office/drawing/2014/main" id="{51D9DAEA-7139-82E1-7F0E-4C07ED7E3386}"/>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5" name="Text Placeholder 3">
            <a:extLst>
              <a:ext uri="{FF2B5EF4-FFF2-40B4-BE49-F238E27FC236}">
                <a16:creationId xmlns:a16="http://schemas.microsoft.com/office/drawing/2014/main" id="{5B11EF0A-BB8F-6913-F9C2-59E990DDFACA}"/>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76" name="Text Placeholder 15">
            <a:extLst>
              <a:ext uri="{FF2B5EF4-FFF2-40B4-BE49-F238E27FC236}">
                <a16:creationId xmlns:a16="http://schemas.microsoft.com/office/drawing/2014/main" id="{55829498-A672-53EE-6008-6D24B8EE735E}"/>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7" name="Text Placeholder 3">
            <a:extLst>
              <a:ext uri="{FF2B5EF4-FFF2-40B4-BE49-F238E27FC236}">
                <a16:creationId xmlns:a16="http://schemas.microsoft.com/office/drawing/2014/main" id="{9BF8A26C-9D3B-47F0-AAF6-AC20E8080BB6}"/>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78" name="Text Placeholder 15">
            <a:extLst>
              <a:ext uri="{FF2B5EF4-FFF2-40B4-BE49-F238E27FC236}">
                <a16:creationId xmlns:a16="http://schemas.microsoft.com/office/drawing/2014/main" id="{BB0F43CA-958F-E2CE-0AB0-35F371F792E3}"/>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79" name="Text Placeholder 3">
            <a:extLst>
              <a:ext uri="{FF2B5EF4-FFF2-40B4-BE49-F238E27FC236}">
                <a16:creationId xmlns:a16="http://schemas.microsoft.com/office/drawing/2014/main" id="{F8BE1363-4816-F929-DFED-7F0591BEE71E}"/>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
        <p:nvSpPr>
          <p:cNvPr id="80" name="Text Placeholder 15">
            <a:extLst>
              <a:ext uri="{FF2B5EF4-FFF2-40B4-BE49-F238E27FC236}">
                <a16:creationId xmlns:a16="http://schemas.microsoft.com/office/drawing/2014/main" id="{729C5C60-E4A7-691F-9AD6-BE92D06ECBFB}"/>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bg1"/>
                </a:solidFill>
              </a:defRPr>
            </a:lvl1pPr>
          </a:lstStyle>
          <a:p>
            <a:pPr lvl="0"/>
            <a:r>
              <a:rPr lang="en-US" dirty="0"/>
              <a:t>Jane Doe</a:t>
            </a:r>
          </a:p>
        </p:txBody>
      </p:sp>
      <p:sp>
        <p:nvSpPr>
          <p:cNvPr id="81" name="Text Placeholder 3">
            <a:extLst>
              <a:ext uri="{FF2B5EF4-FFF2-40B4-BE49-F238E27FC236}">
                <a16:creationId xmlns:a16="http://schemas.microsoft.com/office/drawing/2014/main" id="{ACEE12F7-97DF-38A0-5248-01FDDA4CFE47}"/>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accent6">
                    <a:lumMod val="20000"/>
                    <a:lumOff val="80000"/>
                  </a:schemeClr>
                </a:solidFill>
              </a:defRPr>
            </a:lvl1pPr>
          </a:lstStyle>
          <a:p>
            <a:pPr lvl="0"/>
            <a:r>
              <a:rPr lang="en-US" dirty="0"/>
              <a:t>Title Here</a:t>
            </a:r>
          </a:p>
        </p:txBody>
      </p:sp>
    </p:spTree>
    <p:extLst>
      <p:ext uri="{BB962C8B-B14F-4D97-AF65-F5344CB8AC3E}">
        <p14:creationId xmlns:p14="http://schemas.microsoft.com/office/powerpoint/2010/main" val="1102049387"/>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Our Team - Color Gradient">
    <p:bg>
      <p:bgPr>
        <a:gradFill>
          <a:gsLst>
            <a:gs pos="4000">
              <a:schemeClr val="accent4"/>
            </a:gs>
            <a:gs pos="22000">
              <a:schemeClr val="accent5"/>
            </a:gs>
            <a:gs pos="40000">
              <a:schemeClr val="accent6"/>
            </a:gs>
            <a:gs pos="79000">
              <a:schemeClr val="accent2"/>
            </a:gs>
            <a:gs pos="65000">
              <a:schemeClr val="accent1"/>
            </a:gs>
            <a:gs pos="95000">
              <a:schemeClr val="accent3"/>
            </a:gs>
          </a:gsLst>
          <a:lin ang="1800000" scaled="0"/>
        </a:gradFill>
        <a:effectLst/>
      </p:bgPr>
    </p:bg>
    <p:spTree>
      <p:nvGrpSpPr>
        <p:cNvPr id="1" name=""/>
        <p:cNvGrpSpPr/>
        <p:nvPr/>
      </p:nvGrpSpPr>
      <p:grpSpPr>
        <a:xfrm>
          <a:off x="0" y="0"/>
          <a:ext cx="0" cy="0"/>
          <a:chOff x="0" y="0"/>
          <a:chExt cx="0" cy="0"/>
        </a:xfrm>
      </p:grpSpPr>
      <p:pic>
        <p:nvPicPr>
          <p:cNvPr id="4" name="Picture 3" descr="A black and white logo&#10;&#10;Description automatically generated">
            <a:extLst>
              <a:ext uri="{FF2B5EF4-FFF2-40B4-BE49-F238E27FC236}">
                <a16:creationId xmlns:a16="http://schemas.microsoft.com/office/drawing/2014/main" id="{FBD63299-7956-A88C-51A2-02F377CE2C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17" name="TextBox 16">
            <a:extLst>
              <a:ext uri="{FF2B5EF4-FFF2-40B4-BE49-F238E27FC236}">
                <a16:creationId xmlns:a16="http://schemas.microsoft.com/office/drawing/2014/main" id="{52398E25-4A56-92D4-C5B1-36355A34AB51}"/>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8" name="TextBox 17">
            <a:extLst>
              <a:ext uri="{FF2B5EF4-FFF2-40B4-BE49-F238E27FC236}">
                <a16:creationId xmlns:a16="http://schemas.microsoft.com/office/drawing/2014/main" id="{7F027BB0-98D0-5B43-B6E6-A218D49B2EC0}"/>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pic>
        <p:nvPicPr>
          <p:cNvPr id="3" name="Picture 2" descr="A black and white logo&#10;&#10;Description automatically generated">
            <a:extLst>
              <a:ext uri="{FF2B5EF4-FFF2-40B4-BE49-F238E27FC236}">
                <a16:creationId xmlns:a16="http://schemas.microsoft.com/office/drawing/2014/main" id="{89BF7D3C-70ED-57D8-D57B-9A2C3DD121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5" name="Text Placeholder 9">
            <a:extLst>
              <a:ext uri="{FF2B5EF4-FFF2-40B4-BE49-F238E27FC236}">
                <a16:creationId xmlns:a16="http://schemas.microsoft.com/office/drawing/2014/main" id="{05F33626-D1E6-A556-790B-29855C5459C3}"/>
              </a:ext>
            </a:extLst>
          </p:cNvPr>
          <p:cNvSpPr>
            <a:spLocks noGrp="1"/>
          </p:cNvSpPr>
          <p:nvPr>
            <p:ph type="body" sz="quarter" idx="10" hasCustomPrompt="1"/>
          </p:nvPr>
        </p:nvSpPr>
        <p:spPr>
          <a:xfrm>
            <a:off x="666777" y="710460"/>
            <a:ext cx="3540875" cy="1676400"/>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Our Team</a:t>
            </a:r>
          </a:p>
        </p:txBody>
      </p:sp>
      <p:sp>
        <p:nvSpPr>
          <p:cNvPr id="6" name="Text Placeholder 2">
            <a:extLst>
              <a:ext uri="{FF2B5EF4-FFF2-40B4-BE49-F238E27FC236}">
                <a16:creationId xmlns:a16="http://schemas.microsoft.com/office/drawing/2014/main" id="{1FC12423-B8D2-FE74-0887-E42BADDCEABA}"/>
              </a:ext>
            </a:extLst>
          </p:cNvPr>
          <p:cNvSpPr>
            <a:spLocks noGrp="1"/>
          </p:cNvSpPr>
          <p:nvPr>
            <p:ph type="body" sz="quarter" idx="11"/>
          </p:nvPr>
        </p:nvSpPr>
        <p:spPr>
          <a:xfrm>
            <a:off x="651537" y="2814935"/>
            <a:ext cx="3540875" cy="2635251"/>
          </a:xfrm>
          <a:prstGeom prst="rect">
            <a:avLst/>
          </a:prstGeom>
        </p:spPr>
        <p:txBody>
          <a:bodyPr/>
          <a:lstStyle>
            <a:lvl1pPr marL="0" indent="0">
              <a:lnSpc>
                <a:spcPct val="150000"/>
              </a:lnSpc>
              <a:buFontTx/>
              <a:buNone/>
              <a:defRPr sz="1400">
                <a:solidFill>
                  <a:schemeClr val="tx1"/>
                </a:solidFill>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pic>
        <p:nvPicPr>
          <p:cNvPr id="56" name="Picture 55" descr="A person with a microphone&#10;&#10;Description automatically generated">
            <a:extLst>
              <a:ext uri="{FF2B5EF4-FFF2-40B4-BE49-F238E27FC236}">
                <a16:creationId xmlns:a16="http://schemas.microsoft.com/office/drawing/2014/main" id="{FDDB6D4F-8235-1858-EA85-2DC9B842D41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57" name="Picture 56" descr="A person with a microphone&#10;&#10;Description automatically generated">
            <a:extLst>
              <a:ext uri="{FF2B5EF4-FFF2-40B4-BE49-F238E27FC236}">
                <a16:creationId xmlns:a16="http://schemas.microsoft.com/office/drawing/2014/main" id="{D1E34809-1BA5-794A-A5BF-B1A8C334D42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58" name="Picture 57" descr="A person with a microphone&#10;&#10;Description automatically generated">
            <a:extLst>
              <a:ext uri="{FF2B5EF4-FFF2-40B4-BE49-F238E27FC236}">
                <a16:creationId xmlns:a16="http://schemas.microsoft.com/office/drawing/2014/main" id="{71DD6235-2006-2BF8-5430-52C4580E1B9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59" name="Picture 58" descr="A person with a microphone&#10;&#10;Description automatically generated">
            <a:extLst>
              <a:ext uri="{FF2B5EF4-FFF2-40B4-BE49-F238E27FC236}">
                <a16:creationId xmlns:a16="http://schemas.microsoft.com/office/drawing/2014/main" id="{448EC12A-8401-3342-94B2-352E0C52A2B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60" name="Picture 59" descr="A person with a microphone&#10;&#10;Description automatically generated">
            <a:extLst>
              <a:ext uri="{FF2B5EF4-FFF2-40B4-BE49-F238E27FC236}">
                <a16:creationId xmlns:a16="http://schemas.microsoft.com/office/drawing/2014/main" id="{94D1CFFE-6F3D-7C10-5922-99C27ACF758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61" name="Picture 60" descr="A person with a microphone&#10;&#10;Description automatically generated">
            <a:extLst>
              <a:ext uri="{FF2B5EF4-FFF2-40B4-BE49-F238E27FC236}">
                <a16:creationId xmlns:a16="http://schemas.microsoft.com/office/drawing/2014/main" id="{7C6DA49A-1A03-1A1C-5D61-2C04EBF9E74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62" name="Picture 61" descr="A person with a microphone&#10;&#10;Description automatically generated">
            <a:extLst>
              <a:ext uri="{FF2B5EF4-FFF2-40B4-BE49-F238E27FC236}">
                <a16:creationId xmlns:a16="http://schemas.microsoft.com/office/drawing/2014/main" id="{CE1E75A7-887F-6D59-4385-E59B3A92D1F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63" name="Picture 62" descr="A person with a microphone&#10;&#10;Description automatically generated">
            <a:extLst>
              <a:ext uri="{FF2B5EF4-FFF2-40B4-BE49-F238E27FC236}">
                <a16:creationId xmlns:a16="http://schemas.microsoft.com/office/drawing/2014/main" id="{3F8C5AB2-9D2D-458B-81CE-A14D098B71B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
        <p:nvSpPr>
          <p:cNvPr id="64" name="Text Placeholder 15">
            <a:extLst>
              <a:ext uri="{FF2B5EF4-FFF2-40B4-BE49-F238E27FC236}">
                <a16:creationId xmlns:a16="http://schemas.microsoft.com/office/drawing/2014/main" id="{788CB5A5-F6FB-A98C-2930-CA0AFDDE8362}"/>
              </a:ext>
            </a:extLst>
          </p:cNvPr>
          <p:cNvSpPr>
            <a:spLocks noGrp="1"/>
          </p:cNvSpPr>
          <p:nvPr>
            <p:ph type="body" sz="quarter" idx="12" hasCustomPrompt="1"/>
          </p:nvPr>
        </p:nvSpPr>
        <p:spPr>
          <a:xfrm>
            <a:off x="4468185" y="2524665"/>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65" name="Text Placeholder 3">
            <a:extLst>
              <a:ext uri="{FF2B5EF4-FFF2-40B4-BE49-F238E27FC236}">
                <a16:creationId xmlns:a16="http://schemas.microsoft.com/office/drawing/2014/main" id="{8051D0D3-06FA-268A-72A9-847C1581076D}"/>
              </a:ext>
            </a:extLst>
          </p:cNvPr>
          <p:cNvSpPr>
            <a:spLocks noGrp="1"/>
          </p:cNvSpPr>
          <p:nvPr>
            <p:ph type="body" sz="quarter" idx="16" hasCustomPrompt="1"/>
          </p:nvPr>
        </p:nvSpPr>
        <p:spPr>
          <a:xfrm>
            <a:off x="4457517" y="2960607"/>
            <a:ext cx="1574658" cy="342333"/>
          </a:xfrm>
          <a:prstGeom prst="rect">
            <a:avLst/>
          </a:prstGeom>
        </p:spPr>
        <p:txBody>
          <a:bodyPr anchor="t"/>
          <a:lstStyle>
            <a:lvl1pPr marL="0" indent="0" algn="ctr">
              <a:lnSpc>
                <a:spcPct val="100000"/>
              </a:lnSpc>
              <a:buNone/>
              <a:defRPr sz="1200">
                <a:solidFill>
                  <a:schemeClr val="tx1"/>
                </a:solidFill>
              </a:defRPr>
            </a:lvl1pPr>
          </a:lstStyle>
          <a:p>
            <a:pPr lvl="0"/>
            <a:r>
              <a:rPr lang="en-US" dirty="0"/>
              <a:t>Title Here</a:t>
            </a:r>
          </a:p>
        </p:txBody>
      </p:sp>
      <p:sp>
        <p:nvSpPr>
          <p:cNvPr id="66" name="Text Placeholder 15">
            <a:extLst>
              <a:ext uri="{FF2B5EF4-FFF2-40B4-BE49-F238E27FC236}">
                <a16:creationId xmlns:a16="http://schemas.microsoft.com/office/drawing/2014/main" id="{E387CA03-E5B1-32A5-151B-09E0B8DAEA8F}"/>
              </a:ext>
            </a:extLst>
          </p:cNvPr>
          <p:cNvSpPr>
            <a:spLocks noGrp="1"/>
          </p:cNvSpPr>
          <p:nvPr>
            <p:ph type="body" sz="quarter" idx="17" hasCustomPrompt="1"/>
          </p:nvPr>
        </p:nvSpPr>
        <p:spPr>
          <a:xfrm>
            <a:off x="6259068" y="2524665"/>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67" name="Text Placeholder 3">
            <a:extLst>
              <a:ext uri="{FF2B5EF4-FFF2-40B4-BE49-F238E27FC236}">
                <a16:creationId xmlns:a16="http://schemas.microsoft.com/office/drawing/2014/main" id="{F578EE6E-B901-B6A5-C1F0-1E4AF66D69E0}"/>
              </a:ext>
            </a:extLst>
          </p:cNvPr>
          <p:cNvSpPr>
            <a:spLocks noGrp="1"/>
          </p:cNvSpPr>
          <p:nvPr>
            <p:ph type="body" sz="quarter" idx="18" hasCustomPrompt="1"/>
          </p:nvPr>
        </p:nvSpPr>
        <p:spPr>
          <a:xfrm>
            <a:off x="6248400" y="2960607"/>
            <a:ext cx="1574658" cy="342333"/>
          </a:xfrm>
          <a:prstGeom prst="rect">
            <a:avLst/>
          </a:prstGeom>
        </p:spPr>
        <p:txBody>
          <a:bodyPr anchor="t"/>
          <a:lstStyle>
            <a:lvl1pPr marL="0" indent="0" algn="ctr">
              <a:lnSpc>
                <a:spcPct val="100000"/>
              </a:lnSpc>
              <a:buNone/>
              <a:defRPr sz="1200">
                <a:solidFill>
                  <a:schemeClr val="tx1"/>
                </a:solidFill>
              </a:defRPr>
            </a:lvl1pPr>
          </a:lstStyle>
          <a:p>
            <a:pPr lvl="0"/>
            <a:r>
              <a:rPr lang="en-US" dirty="0"/>
              <a:t>Title Here</a:t>
            </a:r>
          </a:p>
        </p:txBody>
      </p:sp>
      <p:sp>
        <p:nvSpPr>
          <p:cNvPr id="68" name="Text Placeholder 15">
            <a:extLst>
              <a:ext uri="{FF2B5EF4-FFF2-40B4-BE49-F238E27FC236}">
                <a16:creationId xmlns:a16="http://schemas.microsoft.com/office/drawing/2014/main" id="{96BD98D9-670F-C228-C275-C5863A202269}"/>
              </a:ext>
            </a:extLst>
          </p:cNvPr>
          <p:cNvSpPr>
            <a:spLocks noGrp="1"/>
          </p:cNvSpPr>
          <p:nvPr>
            <p:ph type="body" sz="quarter" idx="19" hasCustomPrompt="1"/>
          </p:nvPr>
        </p:nvSpPr>
        <p:spPr>
          <a:xfrm>
            <a:off x="8011668" y="2524665"/>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69" name="Text Placeholder 3">
            <a:extLst>
              <a:ext uri="{FF2B5EF4-FFF2-40B4-BE49-F238E27FC236}">
                <a16:creationId xmlns:a16="http://schemas.microsoft.com/office/drawing/2014/main" id="{248AB1C6-CA8F-6A04-7A1E-084E2DF4AE53}"/>
              </a:ext>
            </a:extLst>
          </p:cNvPr>
          <p:cNvSpPr>
            <a:spLocks noGrp="1"/>
          </p:cNvSpPr>
          <p:nvPr>
            <p:ph type="body" sz="quarter" idx="20" hasCustomPrompt="1"/>
          </p:nvPr>
        </p:nvSpPr>
        <p:spPr>
          <a:xfrm>
            <a:off x="8001000" y="2960607"/>
            <a:ext cx="1574658" cy="342333"/>
          </a:xfrm>
          <a:prstGeom prst="rect">
            <a:avLst/>
          </a:prstGeom>
        </p:spPr>
        <p:txBody>
          <a:bodyPr anchor="t"/>
          <a:lstStyle>
            <a:lvl1pPr marL="0" indent="0" algn="ctr">
              <a:lnSpc>
                <a:spcPct val="100000"/>
              </a:lnSpc>
              <a:buNone/>
              <a:defRPr sz="1200">
                <a:solidFill>
                  <a:schemeClr val="tx1"/>
                </a:solidFill>
              </a:defRPr>
            </a:lvl1pPr>
          </a:lstStyle>
          <a:p>
            <a:pPr lvl="0"/>
            <a:r>
              <a:rPr lang="en-US" dirty="0"/>
              <a:t>Title Here</a:t>
            </a:r>
          </a:p>
        </p:txBody>
      </p:sp>
      <p:sp>
        <p:nvSpPr>
          <p:cNvPr id="70" name="Text Placeholder 15">
            <a:extLst>
              <a:ext uri="{FF2B5EF4-FFF2-40B4-BE49-F238E27FC236}">
                <a16:creationId xmlns:a16="http://schemas.microsoft.com/office/drawing/2014/main" id="{892CE9D1-913B-2116-2A0E-D56580CA240E}"/>
              </a:ext>
            </a:extLst>
          </p:cNvPr>
          <p:cNvSpPr>
            <a:spLocks noGrp="1"/>
          </p:cNvSpPr>
          <p:nvPr>
            <p:ph type="body" sz="quarter" idx="21" hasCustomPrompt="1"/>
          </p:nvPr>
        </p:nvSpPr>
        <p:spPr>
          <a:xfrm>
            <a:off x="9753626" y="2522357"/>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1" name="Text Placeholder 3">
            <a:extLst>
              <a:ext uri="{FF2B5EF4-FFF2-40B4-BE49-F238E27FC236}">
                <a16:creationId xmlns:a16="http://schemas.microsoft.com/office/drawing/2014/main" id="{31D27AB6-F324-77F0-E126-ED50866D6E72}"/>
              </a:ext>
            </a:extLst>
          </p:cNvPr>
          <p:cNvSpPr>
            <a:spLocks noGrp="1"/>
          </p:cNvSpPr>
          <p:nvPr>
            <p:ph type="body" sz="quarter" idx="22" hasCustomPrompt="1"/>
          </p:nvPr>
        </p:nvSpPr>
        <p:spPr>
          <a:xfrm>
            <a:off x="9742958" y="2958299"/>
            <a:ext cx="1574658" cy="342333"/>
          </a:xfrm>
          <a:prstGeom prst="rect">
            <a:avLst/>
          </a:prstGeom>
        </p:spPr>
        <p:txBody>
          <a:bodyPr anchor="t"/>
          <a:lstStyle>
            <a:lvl1pPr marL="0" indent="0" algn="ctr">
              <a:lnSpc>
                <a:spcPct val="100000"/>
              </a:lnSpc>
              <a:buNone/>
              <a:defRPr sz="1200">
                <a:solidFill>
                  <a:schemeClr val="tx1"/>
                </a:solidFill>
              </a:defRPr>
            </a:lvl1pPr>
          </a:lstStyle>
          <a:p>
            <a:pPr lvl="0"/>
            <a:r>
              <a:rPr lang="en-US" dirty="0"/>
              <a:t>Title Here</a:t>
            </a:r>
          </a:p>
        </p:txBody>
      </p:sp>
      <p:sp>
        <p:nvSpPr>
          <p:cNvPr id="72" name="Text Placeholder 15">
            <a:extLst>
              <a:ext uri="{FF2B5EF4-FFF2-40B4-BE49-F238E27FC236}">
                <a16:creationId xmlns:a16="http://schemas.microsoft.com/office/drawing/2014/main" id="{1E6BD3AC-DD8B-09A1-56CC-7D12B15777C7}"/>
              </a:ext>
            </a:extLst>
          </p:cNvPr>
          <p:cNvSpPr>
            <a:spLocks noGrp="1"/>
          </p:cNvSpPr>
          <p:nvPr>
            <p:ph type="body" sz="quarter" idx="23" hasCustomPrompt="1"/>
          </p:nvPr>
        </p:nvSpPr>
        <p:spPr>
          <a:xfrm>
            <a:off x="4468185" y="5142409"/>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3" name="Text Placeholder 3">
            <a:extLst>
              <a:ext uri="{FF2B5EF4-FFF2-40B4-BE49-F238E27FC236}">
                <a16:creationId xmlns:a16="http://schemas.microsoft.com/office/drawing/2014/main" id="{FC4E42EE-1892-A9FB-FD39-9AE786C36ABF}"/>
              </a:ext>
            </a:extLst>
          </p:cNvPr>
          <p:cNvSpPr>
            <a:spLocks noGrp="1"/>
          </p:cNvSpPr>
          <p:nvPr>
            <p:ph type="body" sz="quarter" idx="24" hasCustomPrompt="1"/>
          </p:nvPr>
        </p:nvSpPr>
        <p:spPr>
          <a:xfrm>
            <a:off x="4457517" y="5578351"/>
            <a:ext cx="1574658" cy="342333"/>
          </a:xfrm>
          <a:prstGeom prst="rect">
            <a:avLst/>
          </a:prstGeom>
        </p:spPr>
        <p:txBody>
          <a:bodyPr anchor="t"/>
          <a:lstStyle>
            <a:lvl1pPr marL="0" indent="0" algn="ctr">
              <a:lnSpc>
                <a:spcPct val="100000"/>
              </a:lnSpc>
              <a:buNone/>
              <a:defRPr sz="1200">
                <a:solidFill>
                  <a:schemeClr val="tx1"/>
                </a:solidFill>
              </a:defRPr>
            </a:lvl1pPr>
          </a:lstStyle>
          <a:p>
            <a:pPr lvl="0"/>
            <a:r>
              <a:rPr lang="en-US" dirty="0"/>
              <a:t>Title Here</a:t>
            </a:r>
          </a:p>
        </p:txBody>
      </p:sp>
      <p:sp>
        <p:nvSpPr>
          <p:cNvPr id="74" name="Text Placeholder 15">
            <a:extLst>
              <a:ext uri="{FF2B5EF4-FFF2-40B4-BE49-F238E27FC236}">
                <a16:creationId xmlns:a16="http://schemas.microsoft.com/office/drawing/2014/main" id="{CA5D10AE-024D-34B3-8B74-DE0771E09C0D}"/>
              </a:ext>
            </a:extLst>
          </p:cNvPr>
          <p:cNvSpPr>
            <a:spLocks noGrp="1"/>
          </p:cNvSpPr>
          <p:nvPr>
            <p:ph type="body" sz="quarter" idx="25" hasCustomPrompt="1"/>
          </p:nvPr>
        </p:nvSpPr>
        <p:spPr>
          <a:xfrm>
            <a:off x="6259068" y="5142409"/>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5" name="Text Placeholder 3">
            <a:extLst>
              <a:ext uri="{FF2B5EF4-FFF2-40B4-BE49-F238E27FC236}">
                <a16:creationId xmlns:a16="http://schemas.microsoft.com/office/drawing/2014/main" id="{9B7E1A2A-E07F-0BF5-EA09-45899C081168}"/>
              </a:ext>
            </a:extLst>
          </p:cNvPr>
          <p:cNvSpPr>
            <a:spLocks noGrp="1"/>
          </p:cNvSpPr>
          <p:nvPr>
            <p:ph type="body" sz="quarter" idx="26" hasCustomPrompt="1"/>
          </p:nvPr>
        </p:nvSpPr>
        <p:spPr>
          <a:xfrm>
            <a:off x="6248400" y="5578351"/>
            <a:ext cx="1574658" cy="342333"/>
          </a:xfrm>
          <a:prstGeom prst="rect">
            <a:avLst/>
          </a:prstGeom>
        </p:spPr>
        <p:txBody>
          <a:bodyPr anchor="t"/>
          <a:lstStyle>
            <a:lvl1pPr marL="0" indent="0" algn="ctr">
              <a:lnSpc>
                <a:spcPct val="100000"/>
              </a:lnSpc>
              <a:buNone/>
              <a:defRPr sz="1200">
                <a:solidFill>
                  <a:schemeClr val="tx1"/>
                </a:solidFill>
              </a:defRPr>
            </a:lvl1pPr>
          </a:lstStyle>
          <a:p>
            <a:pPr lvl="0"/>
            <a:r>
              <a:rPr lang="en-US" dirty="0"/>
              <a:t>Title Here</a:t>
            </a:r>
          </a:p>
        </p:txBody>
      </p:sp>
      <p:sp>
        <p:nvSpPr>
          <p:cNvPr id="76" name="Text Placeholder 15">
            <a:extLst>
              <a:ext uri="{FF2B5EF4-FFF2-40B4-BE49-F238E27FC236}">
                <a16:creationId xmlns:a16="http://schemas.microsoft.com/office/drawing/2014/main" id="{B76A2D48-4518-E601-C575-31D7FC73C2FF}"/>
              </a:ext>
            </a:extLst>
          </p:cNvPr>
          <p:cNvSpPr>
            <a:spLocks noGrp="1"/>
          </p:cNvSpPr>
          <p:nvPr>
            <p:ph type="body" sz="quarter" idx="27" hasCustomPrompt="1"/>
          </p:nvPr>
        </p:nvSpPr>
        <p:spPr>
          <a:xfrm>
            <a:off x="8011668" y="5142409"/>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7" name="Text Placeholder 3">
            <a:extLst>
              <a:ext uri="{FF2B5EF4-FFF2-40B4-BE49-F238E27FC236}">
                <a16:creationId xmlns:a16="http://schemas.microsoft.com/office/drawing/2014/main" id="{4F19FAB3-BF92-4200-3229-BFF080C6C1EC}"/>
              </a:ext>
            </a:extLst>
          </p:cNvPr>
          <p:cNvSpPr>
            <a:spLocks noGrp="1"/>
          </p:cNvSpPr>
          <p:nvPr>
            <p:ph type="body" sz="quarter" idx="28" hasCustomPrompt="1"/>
          </p:nvPr>
        </p:nvSpPr>
        <p:spPr>
          <a:xfrm>
            <a:off x="8001000" y="5578351"/>
            <a:ext cx="1574658" cy="342333"/>
          </a:xfrm>
          <a:prstGeom prst="rect">
            <a:avLst/>
          </a:prstGeom>
        </p:spPr>
        <p:txBody>
          <a:bodyPr anchor="t"/>
          <a:lstStyle>
            <a:lvl1pPr marL="0" indent="0" algn="ctr">
              <a:lnSpc>
                <a:spcPct val="100000"/>
              </a:lnSpc>
              <a:buNone/>
              <a:defRPr sz="1200">
                <a:solidFill>
                  <a:schemeClr val="tx1"/>
                </a:solidFill>
              </a:defRPr>
            </a:lvl1pPr>
          </a:lstStyle>
          <a:p>
            <a:pPr lvl="0"/>
            <a:r>
              <a:rPr lang="en-US" dirty="0"/>
              <a:t>Title Here</a:t>
            </a:r>
          </a:p>
        </p:txBody>
      </p:sp>
      <p:sp>
        <p:nvSpPr>
          <p:cNvPr id="78" name="Text Placeholder 15">
            <a:extLst>
              <a:ext uri="{FF2B5EF4-FFF2-40B4-BE49-F238E27FC236}">
                <a16:creationId xmlns:a16="http://schemas.microsoft.com/office/drawing/2014/main" id="{A983EA7A-B239-5816-206B-6D4F45C6534B}"/>
              </a:ext>
            </a:extLst>
          </p:cNvPr>
          <p:cNvSpPr>
            <a:spLocks noGrp="1"/>
          </p:cNvSpPr>
          <p:nvPr>
            <p:ph type="body" sz="quarter" idx="29" hasCustomPrompt="1"/>
          </p:nvPr>
        </p:nvSpPr>
        <p:spPr>
          <a:xfrm>
            <a:off x="9753626" y="5146267"/>
            <a:ext cx="1553322" cy="307777"/>
          </a:xfrm>
          <a:prstGeom prst="rect">
            <a:avLst/>
          </a:prstGeom>
        </p:spPr>
        <p:txBody>
          <a:bodyPr/>
          <a:lstStyle>
            <a:lvl1pPr marL="0" indent="0" algn="ctr">
              <a:lnSpc>
                <a:spcPct val="150000"/>
              </a:lnSpc>
              <a:buNone/>
              <a:defRPr sz="1400" b="0">
                <a:solidFill>
                  <a:schemeClr val="tx1"/>
                </a:solidFill>
              </a:defRPr>
            </a:lvl1pPr>
          </a:lstStyle>
          <a:p>
            <a:pPr lvl="0"/>
            <a:r>
              <a:rPr lang="en-US" dirty="0"/>
              <a:t>Jane Doe</a:t>
            </a:r>
          </a:p>
        </p:txBody>
      </p:sp>
      <p:sp>
        <p:nvSpPr>
          <p:cNvPr id="79" name="Text Placeholder 3">
            <a:extLst>
              <a:ext uri="{FF2B5EF4-FFF2-40B4-BE49-F238E27FC236}">
                <a16:creationId xmlns:a16="http://schemas.microsoft.com/office/drawing/2014/main" id="{8D2B57C5-9E44-FBA1-8314-F04F1CC626A1}"/>
              </a:ext>
            </a:extLst>
          </p:cNvPr>
          <p:cNvSpPr>
            <a:spLocks noGrp="1"/>
          </p:cNvSpPr>
          <p:nvPr>
            <p:ph type="body" sz="quarter" idx="30" hasCustomPrompt="1"/>
          </p:nvPr>
        </p:nvSpPr>
        <p:spPr>
          <a:xfrm>
            <a:off x="9742958" y="5582209"/>
            <a:ext cx="1574658" cy="342333"/>
          </a:xfrm>
          <a:prstGeom prst="rect">
            <a:avLst/>
          </a:prstGeom>
        </p:spPr>
        <p:txBody>
          <a:bodyPr anchor="t"/>
          <a:lstStyle>
            <a:lvl1pPr marL="0" indent="0" algn="ctr">
              <a:lnSpc>
                <a:spcPct val="100000"/>
              </a:lnSpc>
              <a:buNone/>
              <a:defRPr sz="1200">
                <a:solidFill>
                  <a:schemeClr val="tx1"/>
                </a:solidFill>
              </a:defRPr>
            </a:lvl1pPr>
          </a:lstStyle>
          <a:p>
            <a:pPr lvl="0"/>
            <a:r>
              <a:rPr lang="en-US" dirty="0"/>
              <a:t>Title Here</a:t>
            </a:r>
          </a:p>
        </p:txBody>
      </p:sp>
    </p:spTree>
    <p:extLst>
      <p:ext uri="{BB962C8B-B14F-4D97-AF65-F5344CB8AC3E}">
        <p14:creationId xmlns:p14="http://schemas.microsoft.com/office/powerpoint/2010/main" val="4009401480"/>
      </p:ext>
    </p:extLst>
  </p:cSld>
  <p:clrMapOvr>
    <a:overrideClrMapping bg1="dk1" tx1="lt1" bg2="dk2" tx2="lt2" accent1="accent1" accent2="accent2" accent3="accent3" accent4="accent4" accent5="accent5" accent6="accent6" hlink="hlink" folHlink="folHlink"/>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Agenda Dark Phot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4E3DDC-3837-76FF-5CC0-799738914B7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35" t="10013" r="935" b="7188"/>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bg1">
                    <a:lumMod val="9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bg1">
                    <a:lumMod val="9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bg1">
                    <a:lumMod val="9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bg1">
                    <a:lumMod val="9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bg1">
                    <a:lumMod val="9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rgbClr val="D3D2D2"/>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rgbClr val="D3D2D2"/>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rgbClr val="D3D2D2"/>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rgbClr val="D3D2D2"/>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rgbClr val="D3D2D2"/>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0" name="Picture 19" descr="A black and white logo&#10;&#10;Description automatically generated">
            <a:extLst>
              <a:ext uri="{FF2B5EF4-FFF2-40B4-BE49-F238E27FC236}">
                <a16:creationId xmlns:a16="http://schemas.microsoft.com/office/drawing/2014/main" id="{02F7A89E-9DDC-9328-DA55-FC63426ADA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21" name="TextBox 20">
            <a:extLst>
              <a:ext uri="{FF2B5EF4-FFF2-40B4-BE49-F238E27FC236}">
                <a16:creationId xmlns:a16="http://schemas.microsoft.com/office/drawing/2014/main" id="{DBC45490-7AE4-7FE1-68A5-6C7A3961ADA3}"/>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22" name="TextBox 21">
            <a:extLst>
              <a:ext uri="{FF2B5EF4-FFF2-40B4-BE49-F238E27FC236}">
                <a16:creationId xmlns:a16="http://schemas.microsoft.com/office/drawing/2014/main" id="{E0B4B7F7-FFA2-C8EF-037F-4295B57CA142}"/>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290789715"/>
      </p:ext>
    </p:extLst>
  </p:cSld>
  <p:clrMapOvr>
    <a:masterClrMapping/>
  </p:clrMapOvr>
  <p:hf sldNum="0" hdr="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083D8F92-1480-132C-964B-77289D027E5C}"/>
              </a:ext>
            </a:extLst>
          </p:cNvPr>
          <p:cNvSpPr/>
          <p:nvPr userDrawn="1"/>
        </p:nvSpPr>
        <p:spPr>
          <a:xfrm rot="5400000">
            <a:off x="7285803" y="1946361"/>
            <a:ext cx="5789814" cy="4033465"/>
          </a:xfrm>
          <a:custGeom>
            <a:avLst/>
            <a:gdLst>
              <a:gd name="connsiteX0" fmla="*/ 2988128 w 5306785"/>
              <a:gd name="connsiteY0" fmla="*/ 3314700 h 3429000"/>
              <a:gd name="connsiteX1" fmla="*/ 5306785 w 5306785"/>
              <a:gd name="connsiteY1" fmla="*/ 0 h 3429000"/>
              <a:gd name="connsiteX2" fmla="*/ 1583871 w 5306785"/>
              <a:gd name="connsiteY2" fmla="*/ 0 h 3429000"/>
              <a:gd name="connsiteX3" fmla="*/ 604157 w 5306785"/>
              <a:gd name="connsiteY3" fmla="*/ 342900 h 3429000"/>
              <a:gd name="connsiteX4" fmla="*/ 0 w 5306785"/>
              <a:gd name="connsiteY4" fmla="*/ 3429000 h 3429000"/>
              <a:gd name="connsiteX5" fmla="*/ 2988128 w 5306785"/>
              <a:gd name="connsiteY5" fmla="*/ 3314700 h 3429000"/>
              <a:gd name="connsiteX0" fmla="*/ 3387515 w 5706172"/>
              <a:gd name="connsiteY0" fmla="*/ 3314700 h 3429000"/>
              <a:gd name="connsiteX1" fmla="*/ 5706172 w 5706172"/>
              <a:gd name="connsiteY1" fmla="*/ 0 h 3429000"/>
              <a:gd name="connsiteX2" fmla="*/ 1983258 w 5706172"/>
              <a:gd name="connsiteY2" fmla="*/ 0 h 3429000"/>
              <a:gd name="connsiteX3" fmla="*/ 1003544 w 5706172"/>
              <a:gd name="connsiteY3" fmla="*/ 342900 h 3429000"/>
              <a:gd name="connsiteX4" fmla="*/ 399387 w 5706172"/>
              <a:gd name="connsiteY4" fmla="*/ 3429000 h 3429000"/>
              <a:gd name="connsiteX5" fmla="*/ 3387515 w 5706172"/>
              <a:gd name="connsiteY5" fmla="*/ 3314700 h 3429000"/>
              <a:gd name="connsiteX0" fmla="*/ 3561834 w 5880491"/>
              <a:gd name="connsiteY0" fmla="*/ 3314700 h 3429000"/>
              <a:gd name="connsiteX1" fmla="*/ 5880491 w 5880491"/>
              <a:gd name="connsiteY1" fmla="*/ 0 h 3429000"/>
              <a:gd name="connsiteX2" fmla="*/ 2157577 w 5880491"/>
              <a:gd name="connsiteY2" fmla="*/ 0 h 3429000"/>
              <a:gd name="connsiteX3" fmla="*/ 1177863 w 5880491"/>
              <a:gd name="connsiteY3" fmla="*/ 342900 h 3429000"/>
              <a:gd name="connsiteX4" fmla="*/ 573706 w 5880491"/>
              <a:gd name="connsiteY4" fmla="*/ 3429000 h 3429000"/>
              <a:gd name="connsiteX5" fmla="*/ 3561834 w 5880491"/>
              <a:gd name="connsiteY5" fmla="*/ 3314700 h 3429000"/>
              <a:gd name="connsiteX0" fmla="*/ 3471157 w 5789814"/>
              <a:gd name="connsiteY0" fmla="*/ 3314700 h 3429000"/>
              <a:gd name="connsiteX1" fmla="*/ 5789814 w 5789814"/>
              <a:gd name="connsiteY1" fmla="*/ 0 h 3429000"/>
              <a:gd name="connsiteX2" fmla="*/ 2066900 w 5789814"/>
              <a:gd name="connsiteY2" fmla="*/ 0 h 3429000"/>
              <a:gd name="connsiteX3" fmla="*/ 1087186 w 5789814"/>
              <a:gd name="connsiteY3" fmla="*/ 342900 h 3429000"/>
              <a:gd name="connsiteX4" fmla="*/ 483029 w 5789814"/>
              <a:gd name="connsiteY4" fmla="*/ 3429000 h 3429000"/>
              <a:gd name="connsiteX5" fmla="*/ 3471157 w 5789814"/>
              <a:gd name="connsiteY5" fmla="*/ 3314700 h 3429000"/>
              <a:gd name="connsiteX0" fmla="*/ 3471157 w 5789814"/>
              <a:gd name="connsiteY0" fmla="*/ 3314700 h 3782125"/>
              <a:gd name="connsiteX1" fmla="*/ 5789814 w 5789814"/>
              <a:gd name="connsiteY1" fmla="*/ 0 h 3782125"/>
              <a:gd name="connsiteX2" fmla="*/ 2066900 w 5789814"/>
              <a:gd name="connsiteY2" fmla="*/ 0 h 3782125"/>
              <a:gd name="connsiteX3" fmla="*/ 1087186 w 5789814"/>
              <a:gd name="connsiteY3" fmla="*/ 342900 h 3782125"/>
              <a:gd name="connsiteX4" fmla="*/ 483029 w 5789814"/>
              <a:gd name="connsiteY4" fmla="*/ 3429000 h 3782125"/>
              <a:gd name="connsiteX5" fmla="*/ 3471157 w 5789814"/>
              <a:gd name="connsiteY5" fmla="*/ 3314700 h 3782125"/>
              <a:gd name="connsiteX0" fmla="*/ 3471157 w 5789814"/>
              <a:gd name="connsiteY0" fmla="*/ 3314700 h 4021013"/>
              <a:gd name="connsiteX1" fmla="*/ 5789814 w 5789814"/>
              <a:gd name="connsiteY1" fmla="*/ 0 h 4021013"/>
              <a:gd name="connsiteX2" fmla="*/ 2066900 w 5789814"/>
              <a:gd name="connsiteY2" fmla="*/ 0 h 4021013"/>
              <a:gd name="connsiteX3" fmla="*/ 1087186 w 5789814"/>
              <a:gd name="connsiteY3" fmla="*/ 342900 h 4021013"/>
              <a:gd name="connsiteX4" fmla="*/ 483029 w 5789814"/>
              <a:gd name="connsiteY4" fmla="*/ 3429000 h 4021013"/>
              <a:gd name="connsiteX5" fmla="*/ 3471157 w 5789814"/>
              <a:gd name="connsiteY5" fmla="*/ 3314700 h 4021013"/>
              <a:gd name="connsiteX0" fmla="*/ 3471157 w 5789814"/>
              <a:gd name="connsiteY0" fmla="*/ 3314700 h 4033465"/>
              <a:gd name="connsiteX1" fmla="*/ 5789814 w 5789814"/>
              <a:gd name="connsiteY1" fmla="*/ 0 h 4033465"/>
              <a:gd name="connsiteX2" fmla="*/ 2066900 w 5789814"/>
              <a:gd name="connsiteY2" fmla="*/ 0 h 4033465"/>
              <a:gd name="connsiteX3" fmla="*/ 1087186 w 5789814"/>
              <a:gd name="connsiteY3" fmla="*/ 342900 h 4033465"/>
              <a:gd name="connsiteX4" fmla="*/ 483029 w 5789814"/>
              <a:gd name="connsiteY4" fmla="*/ 3429000 h 4033465"/>
              <a:gd name="connsiteX5" fmla="*/ 3471157 w 5789814"/>
              <a:gd name="connsiteY5" fmla="*/ 3314700 h 40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89814" h="4033465">
                <a:moveTo>
                  <a:pt x="3471157" y="3314700"/>
                </a:moveTo>
                <a:lnTo>
                  <a:pt x="5789814" y="0"/>
                </a:lnTo>
                <a:lnTo>
                  <a:pt x="2066900" y="0"/>
                </a:lnTo>
                <a:lnTo>
                  <a:pt x="1087186" y="342900"/>
                </a:lnTo>
                <a:cubicBezTo>
                  <a:pt x="-649086" y="1306285"/>
                  <a:pt x="129244" y="3135086"/>
                  <a:pt x="483029" y="3429000"/>
                </a:cubicBezTo>
                <a:cubicBezTo>
                  <a:pt x="1185158" y="4158343"/>
                  <a:pt x="2475114" y="4348844"/>
                  <a:pt x="3471157" y="3314700"/>
                </a:cubicBezTo>
                <a:close/>
              </a:path>
            </a:pathLst>
          </a:cu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chemeClr val="tx1"/>
                </a:solidFill>
                <a:latin typeface="BrownStd" panose="00010500010101010101" pitchFamily="50" charset="0"/>
              </a:defRPr>
            </a:lvl1pPr>
          </a:lstStyle>
          <a:p>
            <a:pPr lvl="0"/>
            <a:r>
              <a:rPr lang="en-US" dirty="0"/>
              <a:t>Agenda</a:t>
            </a:r>
          </a:p>
        </p:txBody>
      </p:sp>
      <p:sp>
        <p:nvSpPr>
          <p:cNvPr id="4" name="TextBox 3">
            <a:extLst>
              <a:ext uri="{FF2B5EF4-FFF2-40B4-BE49-F238E27FC236}">
                <a16:creationId xmlns:a16="http://schemas.microsoft.com/office/drawing/2014/main" id="{3DAEB482-0880-0D4C-E5C1-29FF38BBE022}"/>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918F8F"/>
                </a:solidFill>
              </a:rPr>
              <a:t>Page </a:t>
            </a:r>
            <a:fld id="{97C167BF-1C66-44E2-9F63-6F52662240B2}" type="slidenum">
              <a:rPr lang="en-US" sz="1000" smtClean="0">
                <a:solidFill>
                  <a:srgbClr val="918F8F"/>
                </a:solidFill>
              </a:rPr>
              <a:pPr algn="l"/>
              <a:t>‹#›</a:t>
            </a:fld>
            <a:endParaRPr lang="en-US" sz="1000" dirty="0">
              <a:solidFill>
                <a:srgbClr val="918F8F"/>
              </a:solidFill>
            </a:endParaRPr>
          </a:p>
        </p:txBody>
      </p:sp>
      <p:sp>
        <p:nvSpPr>
          <p:cNvPr id="5" name="TextBox 4">
            <a:extLst>
              <a:ext uri="{FF2B5EF4-FFF2-40B4-BE49-F238E27FC236}">
                <a16:creationId xmlns:a16="http://schemas.microsoft.com/office/drawing/2014/main" id="{9F697787-78C0-FD90-8D40-A19ACB6FB035}"/>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918F8F"/>
                </a:solidFill>
              </a:rPr>
              <a:t>Proprietary &amp; Confidential</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bg1">
                    <a:lumMod val="8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bg1">
                    <a:lumMod val="8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bg1">
                    <a:lumMod val="8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bg1">
                    <a:lumMod val="8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bg1">
                    <a:lumMod val="8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tx1"/>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tx1"/>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tx1"/>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tx1"/>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tx1"/>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3" name="Picture 2">
            <a:extLst>
              <a:ext uri="{FF2B5EF4-FFF2-40B4-BE49-F238E27FC236}">
                <a16:creationId xmlns:a16="http://schemas.microsoft.com/office/drawing/2014/main" id="{3C39E178-9B36-BFCC-AD74-F80D58F17FB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4051064738"/>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Agenda Purpl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34E21D-73B4-A8DC-E41D-CA4249F4CE6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5400000">
            <a:off x="7019671" y="503090"/>
            <a:ext cx="6858000" cy="6858000"/>
          </a:xfrm>
          <a:prstGeom prst="rect">
            <a:avLst/>
          </a:prstGeom>
        </p:spPr>
      </p:pic>
      <p:sp>
        <p:nvSpPr>
          <p:cNvPr id="10" name="Text Placeholder 9">
            <a:extLst>
              <a:ext uri="{FF2B5EF4-FFF2-40B4-BE49-F238E27FC236}">
                <a16:creationId xmlns:a16="http://schemas.microsoft.com/office/drawing/2014/main" id="{4F0ABBA7-9702-874A-73D2-EB35341F231B}"/>
              </a:ext>
            </a:extLst>
          </p:cNvPr>
          <p:cNvSpPr>
            <a:spLocks noGrp="1"/>
          </p:cNvSpPr>
          <p:nvPr>
            <p:ph type="body" sz="quarter" idx="10" hasCustomPrompt="1"/>
          </p:nvPr>
        </p:nvSpPr>
        <p:spPr>
          <a:xfrm>
            <a:off x="538085" y="2905142"/>
            <a:ext cx="5255849" cy="1014248"/>
          </a:xfrm>
          <a:prstGeom prst="rect">
            <a:avLst/>
          </a:prstGeom>
        </p:spPr>
        <p:txBody>
          <a:bodyPr anchor="t"/>
          <a:lstStyle>
            <a:lvl1pPr marL="0" indent="0">
              <a:lnSpc>
                <a:spcPct val="100000"/>
              </a:lnSpc>
              <a:buNone/>
              <a:defRPr sz="6000">
                <a:solidFill>
                  <a:srgbClr val="F8F8F8"/>
                </a:solidFill>
                <a:latin typeface="BrownStd" panose="00010500010101010101" pitchFamily="50" charset="0"/>
              </a:defRPr>
            </a:lvl1pPr>
          </a:lstStyle>
          <a:p>
            <a:pPr lvl="0"/>
            <a:r>
              <a:rPr lang="en-US" dirty="0"/>
              <a:t>Agenda</a:t>
            </a:r>
          </a:p>
        </p:txBody>
      </p:sp>
      <p:cxnSp>
        <p:nvCxnSpPr>
          <p:cNvPr id="7" name="Straight Connector 6">
            <a:extLst>
              <a:ext uri="{FF2B5EF4-FFF2-40B4-BE49-F238E27FC236}">
                <a16:creationId xmlns:a16="http://schemas.microsoft.com/office/drawing/2014/main" id="{01B1F839-6FDB-9505-14EE-D8861D67BA81}"/>
              </a:ext>
            </a:extLst>
          </p:cNvPr>
          <p:cNvCxnSpPr>
            <a:cxnSpLocks/>
          </p:cNvCxnSpPr>
          <p:nvPr userDrawn="1"/>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9">
            <a:extLst>
              <a:ext uri="{FF2B5EF4-FFF2-40B4-BE49-F238E27FC236}">
                <a16:creationId xmlns:a16="http://schemas.microsoft.com/office/drawing/2014/main" id="{FCDC0846-F49C-0E19-A0D3-1B8E88BDA209}"/>
              </a:ext>
            </a:extLst>
          </p:cNvPr>
          <p:cNvSpPr>
            <a:spLocks noGrp="1"/>
          </p:cNvSpPr>
          <p:nvPr>
            <p:ph type="body" sz="quarter" idx="11" hasCustomPrompt="1"/>
          </p:nvPr>
        </p:nvSpPr>
        <p:spPr>
          <a:xfrm>
            <a:off x="6096000" y="705455"/>
            <a:ext cx="1127049" cy="845007"/>
          </a:xfrm>
          <a:prstGeom prst="rect">
            <a:avLst/>
          </a:prstGeom>
        </p:spPr>
        <p:txBody>
          <a:bodyPr anchor="t"/>
          <a:lstStyle>
            <a:lvl1pPr marL="0" indent="0">
              <a:lnSpc>
                <a:spcPct val="100000"/>
              </a:lnSpc>
              <a:buNone/>
              <a:defRPr sz="6000">
                <a:solidFill>
                  <a:schemeClr val="accent1">
                    <a:lumMod val="75000"/>
                  </a:schemeClr>
                </a:solidFill>
                <a:latin typeface="BrownStd" panose="00010500010101010101" pitchFamily="50" charset="0"/>
              </a:defRPr>
            </a:lvl1pPr>
          </a:lstStyle>
          <a:p>
            <a:pPr lvl="0"/>
            <a:r>
              <a:rPr lang="en-US" dirty="0"/>
              <a:t>01</a:t>
            </a:r>
          </a:p>
        </p:txBody>
      </p:sp>
      <p:sp>
        <p:nvSpPr>
          <p:cNvPr id="9" name="Text Placeholder 9">
            <a:extLst>
              <a:ext uri="{FF2B5EF4-FFF2-40B4-BE49-F238E27FC236}">
                <a16:creationId xmlns:a16="http://schemas.microsoft.com/office/drawing/2014/main" id="{ABD426B2-02FD-219F-9CF8-BEE601D6BE0F}"/>
              </a:ext>
            </a:extLst>
          </p:cNvPr>
          <p:cNvSpPr>
            <a:spLocks noGrp="1"/>
          </p:cNvSpPr>
          <p:nvPr>
            <p:ph type="body" sz="quarter" idx="12" hasCustomPrompt="1"/>
          </p:nvPr>
        </p:nvSpPr>
        <p:spPr>
          <a:xfrm>
            <a:off x="6095999" y="1847609"/>
            <a:ext cx="1127051" cy="845007"/>
          </a:xfrm>
          <a:prstGeom prst="rect">
            <a:avLst/>
          </a:prstGeom>
        </p:spPr>
        <p:txBody>
          <a:bodyPr anchor="t"/>
          <a:lstStyle>
            <a:lvl1pPr marL="0" indent="0">
              <a:lnSpc>
                <a:spcPct val="100000"/>
              </a:lnSpc>
              <a:buNone/>
              <a:defRPr sz="6000">
                <a:solidFill>
                  <a:schemeClr val="accent1">
                    <a:lumMod val="75000"/>
                  </a:schemeClr>
                </a:solidFill>
                <a:latin typeface="BrownStd" panose="00010500010101010101" pitchFamily="50" charset="0"/>
              </a:defRPr>
            </a:lvl1pPr>
          </a:lstStyle>
          <a:p>
            <a:pPr lvl="0"/>
            <a:r>
              <a:rPr lang="en-US" dirty="0"/>
              <a:t>02</a:t>
            </a:r>
          </a:p>
        </p:txBody>
      </p:sp>
      <p:sp>
        <p:nvSpPr>
          <p:cNvPr id="11" name="Text Placeholder 9">
            <a:extLst>
              <a:ext uri="{FF2B5EF4-FFF2-40B4-BE49-F238E27FC236}">
                <a16:creationId xmlns:a16="http://schemas.microsoft.com/office/drawing/2014/main" id="{ECE99AA7-FC03-29B9-161B-738DE0B0617A}"/>
              </a:ext>
            </a:extLst>
          </p:cNvPr>
          <p:cNvSpPr>
            <a:spLocks noGrp="1"/>
          </p:cNvSpPr>
          <p:nvPr>
            <p:ph type="body" sz="quarter" idx="13" hasCustomPrompt="1"/>
          </p:nvPr>
        </p:nvSpPr>
        <p:spPr>
          <a:xfrm>
            <a:off x="6096000" y="2989763"/>
            <a:ext cx="1127050" cy="845007"/>
          </a:xfrm>
          <a:prstGeom prst="rect">
            <a:avLst/>
          </a:prstGeom>
        </p:spPr>
        <p:txBody>
          <a:bodyPr anchor="t"/>
          <a:lstStyle>
            <a:lvl1pPr marL="0" indent="0">
              <a:lnSpc>
                <a:spcPct val="100000"/>
              </a:lnSpc>
              <a:buNone/>
              <a:defRPr sz="6000">
                <a:solidFill>
                  <a:schemeClr val="accent1">
                    <a:lumMod val="75000"/>
                  </a:schemeClr>
                </a:solidFill>
                <a:latin typeface="BrownStd" panose="00010500010101010101" pitchFamily="50" charset="0"/>
              </a:defRPr>
            </a:lvl1pPr>
          </a:lstStyle>
          <a:p>
            <a:pPr lvl="0"/>
            <a:r>
              <a:rPr lang="en-US" dirty="0"/>
              <a:t>03</a:t>
            </a:r>
          </a:p>
        </p:txBody>
      </p:sp>
      <p:sp>
        <p:nvSpPr>
          <p:cNvPr id="12" name="Text Placeholder 9">
            <a:extLst>
              <a:ext uri="{FF2B5EF4-FFF2-40B4-BE49-F238E27FC236}">
                <a16:creationId xmlns:a16="http://schemas.microsoft.com/office/drawing/2014/main" id="{6CB87D54-6305-2326-D105-EDBEE8B523DD}"/>
              </a:ext>
            </a:extLst>
          </p:cNvPr>
          <p:cNvSpPr>
            <a:spLocks noGrp="1"/>
          </p:cNvSpPr>
          <p:nvPr>
            <p:ph type="body" sz="quarter" idx="14" hasCustomPrompt="1"/>
          </p:nvPr>
        </p:nvSpPr>
        <p:spPr>
          <a:xfrm>
            <a:off x="6095999" y="4131917"/>
            <a:ext cx="1127049" cy="845007"/>
          </a:xfrm>
          <a:prstGeom prst="rect">
            <a:avLst/>
          </a:prstGeom>
        </p:spPr>
        <p:txBody>
          <a:bodyPr anchor="t"/>
          <a:lstStyle>
            <a:lvl1pPr marL="0" indent="0">
              <a:lnSpc>
                <a:spcPct val="100000"/>
              </a:lnSpc>
              <a:buNone/>
              <a:defRPr sz="6000">
                <a:solidFill>
                  <a:schemeClr val="accent1">
                    <a:lumMod val="75000"/>
                  </a:schemeClr>
                </a:solidFill>
                <a:latin typeface="BrownStd" panose="00010500010101010101" pitchFamily="50" charset="0"/>
              </a:defRPr>
            </a:lvl1pPr>
          </a:lstStyle>
          <a:p>
            <a:pPr lvl="0"/>
            <a:r>
              <a:rPr lang="en-US" dirty="0"/>
              <a:t>04</a:t>
            </a:r>
          </a:p>
        </p:txBody>
      </p:sp>
      <p:sp>
        <p:nvSpPr>
          <p:cNvPr id="13" name="Text Placeholder 9">
            <a:extLst>
              <a:ext uri="{FF2B5EF4-FFF2-40B4-BE49-F238E27FC236}">
                <a16:creationId xmlns:a16="http://schemas.microsoft.com/office/drawing/2014/main" id="{CF376EF2-C1F6-B273-E9CE-859522AEFAA1}"/>
              </a:ext>
            </a:extLst>
          </p:cNvPr>
          <p:cNvSpPr>
            <a:spLocks noGrp="1"/>
          </p:cNvSpPr>
          <p:nvPr>
            <p:ph type="body" sz="quarter" idx="15" hasCustomPrompt="1"/>
          </p:nvPr>
        </p:nvSpPr>
        <p:spPr>
          <a:xfrm>
            <a:off x="6096000" y="5274071"/>
            <a:ext cx="1127048" cy="845007"/>
          </a:xfrm>
          <a:prstGeom prst="rect">
            <a:avLst/>
          </a:prstGeom>
        </p:spPr>
        <p:txBody>
          <a:bodyPr anchor="t"/>
          <a:lstStyle>
            <a:lvl1pPr marL="0" indent="0">
              <a:lnSpc>
                <a:spcPct val="100000"/>
              </a:lnSpc>
              <a:buNone/>
              <a:defRPr sz="6000">
                <a:solidFill>
                  <a:schemeClr val="accent1">
                    <a:lumMod val="75000"/>
                  </a:schemeClr>
                </a:solidFill>
                <a:latin typeface="BrownStd" panose="00010500010101010101" pitchFamily="50" charset="0"/>
              </a:defRPr>
            </a:lvl1pPr>
          </a:lstStyle>
          <a:p>
            <a:pPr lvl="0"/>
            <a:r>
              <a:rPr lang="en-US" dirty="0"/>
              <a:t>05</a:t>
            </a:r>
          </a:p>
        </p:txBody>
      </p:sp>
      <p:sp>
        <p:nvSpPr>
          <p:cNvPr id="14" name="Text Placeholder 3">
            <a:extLst>
              <a:ext uri="{FF2B5EF4-FFF2-40B4-BE49-F238E27FC236}">
                <a16:creationId xmlns:a16="http://schemas.microsoft.com/office/drawing/2014/main" id="{29B14832-74A6-D7DD-7005-73F363C6DA96}"/>
              </a:ext>
            </a:extLst>
          </p:cNvPr>
          <p:cNvSpPr>
            <a:spLocks noGrp="1"/>
          </p:cNvSpPr>
          <p:nvPr>
            <p:ph type="body" sz="quarter" idx="16" hasCustomPrompt="1"/>
          </p:nvPr>
        </p:nvSpPr>
        <p:spPr>
          <a:xfrm>
            <a:off x="7365719" y="990124"/>
            <a:ext cx="3823189" cy="275668"/>
          </a:xfrm>
          <a:prstGeom prst="rect">
            <a:avLst/>
          </a:prstGeom>
        </p:spPr>
        <p:txBody>
          <a:bodyPr anchor="ctr"/>
          <a:lstStyle>
            <a:lvl1pPr marL="0" indent="0">
              <a:lnSpc>
                <a:spcPct val="100000"/>
              </a:lnSpc>
              <a:buNone/>
              <a:defRPr sz="1400">
                <a:solidFill>
                  <a:schemeClr val="accent1">
                    <a:lumMod val="20000"/>
                    <a:lumOff val="80000"/>
                  </a:schemeClr>
                </a:solidFill>
              </a:defRPr>
            </a:lvl1pPr>
          </a:lstStyle>
          <a:p>
            <a:pPr lvl="0"/>
            <a:r>
              <a:rPr lang="en-US" dirty="0"/>
              <a:t>Agenda item 01</a:t>
            </a:r>
          </a:p>
        </p:txBody>
      </p:sp>
      <p:sp>
        <p:nvSpPr>
          <p:cNvPr id="15" name="Text Placeholder 3">
            <a:extLst>
              <a:ext uri="{FF2B5EF4-FFF2-40B4-BE49-F238E27FC236}">
                <a16:creationId xmlns:a16="http://schemas.microsoft.com/office/drawing/2014/main" id="{9705C71A-AE9B-3EF7-38C8-FA07CD25692C}"/>
              </a:ext>
            </a:extLst>
          </p:cNvPr>
          <p:cNvSpPr>
            <a:spLocks noGrp="1"/>
          </p:cNvSpPr>
          <p:nvPr>
            <p:ph type="body" sz="quarter" idx="17" hasCustomPrompt="1"/>
          </p:nvPr>
        </p:nvSpPr>
        <p:spPr>
          <a:xfrm>
            <a:off x="7365719" y="2132278"/>
            <a:ext cx="3823189" cy="275668"/>
          </a:xfrm>
          <a:prstGeom prst="rect">
            <a:avLst/>
          </a:prstGeom>
        </p:spPr>
        <p:txBody>
          <a:bodyPr anchor="ctr"/>
          <a:lstStyle>
            <a:lvl1pPr marL="0" indent="0">
              <a:lnSpc>
                <a:spcPct val="100000"/>
              </a:lnSpc>
              <a:buNone/>
              <a:defRPr sz="1400">
                <a:solidFill>
                  <a:schemeClr val="accent1">
                    <a:lumMod val="20000"/>
                    <a:lumOff val="80000"/>
                  </a:schemeClr>
                </a:solidFill>
              </a:defRPr>
            </a:lvl1pPr>
          </a:lstStyle>
          <a:p>
            <a:pPr lvl="0"/>
            <a:r>
              <a:rPr lang="en-US" dirty="0"/>
              <a:t>Agenda item 01</a:t>
            </a:r>
          </a:p>
        </p:txBody>
      </p:sp>
      <p:sp>
        <p:nvSpPr>
          <p:cNvPr id="17" name="Text Placeholder 3">
            <a:extLst>
              <a:ext uri="{FF2B5EF4-FFF2-40B4-BE49-F238E27FC236}">
                <a16:creationId xmlns:a16="http://schemas.microsoft.com/office/drawing/2014/main" id="{B540A01A-F4BD-4596-58B9-55E302216D72}"/>
              </a:ext>
            </a:extLst>
          </p:cNvPr>
          <p:cNvSpPr>
            <a:spLocks noGrp="1"/>
          </p:cNvSpPr>
          <p:nvPr>
            <p:ph type="body" sz="quarter" idx="18" hasCustomPrompt="1"/>
          </p:nvPr>
        </p:nvSpPr>
        <p:spPr>
          <a:xfrm>
            <a:off x="7365719" y="3274432"/>
            <a:ext cx="3823189" cy="275668"/>
          </a:xfrm>
          <a:prstGeom prst="rect">
            <a:avLst/>
          </a:prstGeom>
        </p:spPr>
        <p:txBody>
          <a:bodyPr anchor="ctr"/>
          <a:lstStyle>
            <a:lvl1pPr marL="0" indent="0">
              <a:lnSpc>
                <a:spcPct val="100000"/>
              </a:lnSpc>
              <a:buNone/>
              <a:defRPr sz="1400">
                <a:solidFill>
                  <a:schemeClr val="accent1">
                    <a:lumMod val="20000"/>
                    <a:lumOff val="80000"/>
                  </a:schemeClr>
                </a:solidFill>
              </a:defRPr>
            </a:lvl1pPr>
          </a:lstStyle>
          <a:p>
            <a:pPr lvl="0"/>
            <a:r>
              <a:rPr lang="en-US" dirty="0"/>
              <a:t>Agenda item 01</a:t>
            </a:r>
          </a:p>
        </p:txBody>
      </p:sp>
      <p:sp>
        <p:nvSpPr>
          <p:cNvPr id="18" name="Text Placeholder 3">
            <a:extLst>
              <a:ext uri="{FF2B5EF4-FFF2-40B4-BE49-F238E27FC236}">
                <a16:creationId xmlns:a16="http://schemas.microsoft.com/office/drawing/2014/main" id="{11EFE939-8659-27E8-A3F1-DD1A962A2F5B}"/>
              </a:ext>
            </a:extLst>
          </p:cNvPr>
          <p:cNvSpPr>
            <a:spLocks noGrp="1"/>
          </p:cNvSpPr>
          <p:nvPr>
            <p:ph type="body" sz="quarter" idx="19" hasCustomPrompt="1"/>
          </p:nvPr>
        </p:nvSpPr>
        <p:spPr>
          <a:xfrm>
            <a:off x="7365719" y="4416586"/>
            <a:ext cx="3823189" cy="275668"/>
          </a:xfrm>
          <a:prstGeom prst="rect">
            <a:avLst/>
          </a:prstGeom>
        </p:spPr>
        <p:txBody>
          <a:bodyPr anchor="ctr"/>
          <a:lstStyle>
            <a:lvl1pPr marL="0" indent="0">
              <a:lnSpc>
                <a:spcPct val="100000"/>
              </a:lnSpc>
              <a:buNone/>
              <a:defRPr sz="1400">
                <a:solidFill>
                  <a:schemeClr val="accent1">
                    <a:lumMod val="20000"/>
                    <a:lumOff val="80000"/>
                  </a:schemeClr>
                </a:solidFill>
              </a:defRPr>
            </a:lvl1pPr>
          </a:lstStyle>
          <a:p>
            <a:pPr lvl="0"/>
            <a:r>
              <a:rPr lang="en-US" dirty="0"/>
              <a:t>Agenda item 01</a:t>
            </a:r>
          </a:p>
        </p:txBody>
      </p:sp>
      <p:sp>
        <p:nvSpPr>
          <p:cNvPr id="19" name="Text Placeholder 3">
            <a:extLst>
              <a:ext uri="{FF2B5EF4-FFF2-40B4-BE49-F238E27FC236}">
                <a16:creationId xmlns:a16="http://schemas.microsoft.com/office/drawing/2014/main" id="{9F964AFE-F0C4-08AB-D26E-E99BBDED6D68}"/>
              </a:ext>
            </a:extLst>
          </p:cNvPr>
          <p:cNvSpPr>
            <a:spLocks noGrp="1"/>
          </p:cNvSpPr>
          <p:nvPr>
            <p:ph type="body" sz="quarter" idx="20" hasCustomPrompt="1"/>
          </p:nvPr>
        </p:nvSpPr>
        <p:spPr>
          <a:xfrm>
            <a:off x="7365719" y="5558740"/>
            <a:ext cx="3823189" cy="275668"/>
          </a:xfrm>
          <a:prstGeom prst="rect">
            <a:avLst/>
          </a:prstGeom>
        </p:spPr>
        <p:txBody>
          <a:bodyPr anchor="ctr"/>
          <a:lstStyle>
            <a:lvl1pPr marL="0" indent="0">
              <a:lnSpc>
                <a:spcPct val="100000"/>
              </a:lnSpc>
              <a:buNone/>
              <a:defRPr sz="1400">
                <a:solidFill>
                  <a:schemeClr val="accent1">
                    <a:lumMod val="20000"/>
                    <a:lumOff val="80000"/>
                  </a:schemeClr>
                </a:solidFill>
              </a:defRPr>
            </a:lvl1pPr>
          </a:lstStyle>
          <a:p>
            <a:pPr lvl="0"/>
            <a:r>
              <a:rPr lang="en-US" dirty="0"/>
              <a:t>Agenda item 01</a:t>
            </a:r>
          </a:p>
        </p:txBody>
      </p:sp>
      <p:pic>
        <p:nvPicPr>
          <p:cNvPr id="2" name="Picture 1">
            <a:extLst>
              <a:ext uri="{FF2B5EF4-FFF2-40B4-BE49-F238E27FC236}">
                <a16:creationId xmlns:a16="http://schemas.microsoft.com/office/drawing/2014/main" id="{57DB0864-4DCB-D540-36A7-C242CA8B97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09" y="0"/>
            <a:ext cx="25400" cy="6858000"/>
          </a:xfrm>
          <a:prstGeom prst="rect">
            <a:avLst/>
          </a:prstGeom>
        </p:spPr>
      </p:pic>
      <p:pic>
        <p:nvPicPr>
          <p:cNvPr id="20" name="Picture 19" descr="A black and white logo&#10;&#10;Description automatically generated">
            <a:extLst>
              <a:ext uri="{FF2B5EF4-FFF2-40B4-BE49-F238E27FC236}">
                <a16:creationId xmlns:a16="http://schemas.microsoft.com/office/drawing/2014/main" id="{02F7A89E-9DDC-9328-DA55-FC63426ADA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
        <p:nvSpPr>
          <p:cNvPr id="6" name="TextBox 5">
            <a:extLst>
              <a:ext uri="{FF2B5EF4-FFF2-40B4-BE49-F238E27FC236}">
                <a16:creationId xmlns:a16="http://schemas.microsoft.com/office/drawing/2014/main" id="{4CE88761-147F-3D2C-4089-AD518B0991D0}"/>
              </a:ext>
            </a:extLst>
          </p:cNvPr>
          <p:cNvSpPr txBox="1"/>
          <p:nvPr userDrawn="1"/>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a:t>
            </a:fld>
            <a:endParaRPr lang="en-US" sz="1000" dirty="0">
              <a:solidFill>
                <a:srgbClr val="F8F8F8">
                  <a:alpha val="50000"/>
                </a:srgbClr>
              </a:solidFill>
            </a:endParaRPr>
          </a:p>
        </p:txBody>
      </p:sp>
      <p:sp>
        <p:nvSpPr>
          <p:cNvPr id="16" name="TextBox 15">
            <a:extLst>
              <a:ext uri="{FF2B5EF4-FFF2-40B4-BE49-F238E27FC236}">
                <a16:creationId xmlns:a16="http://schemas.microsoft.com/office/drawing/2014/main" id="{96E1C67A-1501-E3DB-5003-5452F6802A8B}"/>
              </a:ext>
            </a:extLst>
          </p:cNvPr>
          <p:cNvSpPr txBox="1"/>
          <p:nvPr userDrawn="1"/>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3584782212"/>
      </p:ext>
    </p:extLst>
  </p:cSld>
  <p:clrMapOvr>
    <a:masterClrMapping/>
  </p:clrMapOvr>
  <p:hf sldNum="0" hdr="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2.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2.xml"/><Relationship Id="rId18" Type="http://schemas.openxmlformats.org/officeDocument/2006/relationships/slideLayout" Target="../slideLayouts/slideLayout87.xml"/><Relationship Id="rId26" Type="http://schemas.openxmlformats.org/officeDocument/2006/relationships/slideLayout" Target="../slideLayouts/slideLayout95.xml"/><Relationship Id="rId39" Type="http://schemas.openxmlformats.org/officeDocument/2006/relationships/slideLayout" Target="../slideLayouts/slideLayout108.xml"/><Relationship Id="rId21" Type="http://schemas.openxmlformats.org/officeDocument/2006/relationships/slideLayout" Target="../slideLayouts/slideLayout90.xml"/><Relationship Id="rId34" Type="http://schemas.openxmlformats.org/officeDocument/2006/relationships/slideLayout" Target="../slideLayouts/slideLayout103.xml"/><Relationship Id="rId42" Type="http://schemas.openxmlformats.org/officeDocument/2006/relationships/slideLayout" Target="../slideLayouts/slideLayout111.xml"/><Relationship Id="rId7" Type="http://schemas.openxmlformats.org/officeDocument/2006/relationships/slideLayout" Target="../slideLayouts/slideLayout7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9" Type="http://schemas.openxmlformats.org/officeDocument/2006/relationships/slideLayout" Target="../slideLayouts/slideLayout98.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slideLayout" Target="../slideLayouts/slideLayout93.xml"/><Relationship Id="rId32" Type="http://schemas.openxmlformats.org/officeDocument/2006/relationships/slideLayout" Target="../slideLayouts/slideLayout101.xml"/><Relationship Id="rId37" Type="http://schemas.openxmlformats.org/officeDocument/2006/relationships/slideLayout" Target="../slideLayouts/slideLayout106.xml"/><Relationship Id="rId40" Type="http://schemas.openxmlformats.org/officeDocument/2006/relationships/slideLayout" Target="../slideLayouts/slideLayout109.xml"/><Relationship Id="rId45" Type="http://schemas.openxmlformats.org/officeDocument/2006/relationships/slideLayout" Target="../slideLayouts/slideLayout114.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slideLayout" Target="../slideLayouts/slideLayout92.xml"/><Relationship Id="rId28" Type="http://schemas.openxmlformats.org/officeDocument/2006/relationships/slideLayout" Target="../slideLayouts/slideLayout97.xml"/><Relationship Id="rId36" Type="http://schemas.openxmlformats.org/officeDocument/2006/relationships/slideLayout" Target="../slideLayouts/slideLayout105.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31" Type="http://schemas.openxmlformats.org/officeDocument/2006/relationships/slideLayout" Target="../slideLayouts/slideLayout100.xml"/><Relationship Id="rId44" Type="http://schemas.openxmlformats.org/officeDocument/2006/relationships/slideLayout" Target="../slideLayouts/slideLayout113.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 Id="rId27" Type="http://schemas.openxmlformats.org/officeDocument/2006/relationships/slideLayout" Target="../slideLayouts/slideLayout96.xml"/><Relationship Id="rId30" Type="http://schemas.openxmlformats.org/officeDocument/2006/relationships/slideLayout" Target="../slideLayouts/slideLayout99.xml"/><Relationship Id="rId35" Type="http://schemas.openxmlformats.org/officeDocument/2006/relationships/slideLayout" Target="../slideLayouts/slideLayout104.xml"/><Relationship Id="rId43" Type="http://schemas.openxmlformats.org/officeDocument/2006/relationships/slideLayout" Target="../slideLayouts/slideLayout112.xml"/><Relationship Id="rId8" Type="http://schemas.openxmlformats.org/officeDocument/2006/relationships/slideLayout" Target="../slideLayouts/slideLayout77.xml"/><Relationship Id="rId3" Type="http://schemas.openxmlformats.org/officeDocument/2006/relationships/slideLayout" Target="../slideLayouts/slideLayout72.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5" Type="http://schemas.openxmlformats.org/officeDocument/2006/relationships/slideLayout" Target="../slideLayouts/slideLayout94.xml"/><Relationship Id="rId33" Type="http://schemas.openxmlformats.org/officeDocument/2006/relationships/slideLayout" Target="../slideLayouts/slideLayout102.xml"/><Relationship Id="rId38" Type="http://schemas.openxmlformats.org/officeDocument/2006/relationships/slideLayout" Target="../slideLayouts/slideLayout107.xml"/><Relationship Id="rId46" Type="http://schemas.openxmlformats.org/officeDocument/2006/relationships/theme" Target="../theme/theme3.xml"/><Relationship Id="rId20" Type="http://schemas.openxmlformats.org/officeDocument/2006/relationships/slideLayout" Target="../slideLayouts/slideLayout89.xml"/><Relationship Id="rId41" Type="http://schemas.openxmlformats.org/officeDocument/2006/relationships/slideLayout" Target="../slideLayouts/slideLayout11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5" Type="http://schemas.openxmlformats.org/officeDocument/2006/relationships/slideLayout" Target="../slideLayouts/slideLayout119.xml"/><Relationship Id="rId10" Type="http://schemas.openxmlformats.org/officeDocument/2006/relationships/theme" Target="../theme/theme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slideLayout" Target="../slideLayouts/slideLayout136.xml"/><Relationship Id="rId18" Type="http://schemas.openxmlformats.org/officeDocument/2006/relationships/theme" Target="../theme/theme5.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slideLayout" Target="../slideLayouts/slideLayout135.xml"/><Relationship Id="rId17" Type="http://schemas.openxmlformats.org/officeDocument/2006/relationships/slideLayout" Target="../slideLayouts/slideLayout140.xml"/><Relationship Id="rId2" Type="http://schemas.openxmlformats.org/officeDocument/2006/relationships/slideLayout" Target="../slideLayouts/slideLayout125.xml"/><Relationship Id="rId16" Type="http://schemas.openxmlformats.org/officeDocument/2006/relationships/slideLayout" Target="../slideLayouts/slideLayout139.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5" Type="http://schemas.openxmlformats.org/officeDocument/2006/relationships/slideLayout" Target="../slideLayouts/slideLayout13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 Id="rId14" Type="http://schemas.openxmlformats.org/officeDocument/2006/relationships/slideLayout" Target="../slideLayouts/slideLayout13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8.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5" Type="http://schemas.openxmlformats.org/officeDocument/2006/relationships/slideLayout" Target="../slideLayouts/slideLayout145.xml"/><Relationship Id="rId4" Type="http://schemas.openxmlformats.org/officeDocument/2006/relationships/slideLayout" Target="../slideLayouts/slideLayout144.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51.xml"/><Relationship Id="rId2" Type="http://schemas.openxmlformats.org/officeDocument/2006/relationships/slideLayout" Target="../slideLayouts/slideLayout150.xml"/><Relationship Id="rId1" Type="http://schemas.openxmlformats.org/officeDocument/2006/relationships/slideLayout" Target="../slideLayouts/slideLayout149.xml"/><Relationship Id="rId5" Type="http://schemas.openxmlformats.org/officeDocument/2006/relationships/theme" Target="../theme/theme7.xml"/><Relationship Id="rId4" Type="http://schemas.openxmlformats.org/officeDocument/2006/relationships/slideLayout" Target="../slideLayouts/slideLayout15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60.xml"/><Relationship Id="rId13" Type="http://schemas.openxmlformats.org/officeDocument/2006/relationships/slideLayout" Target="../slideLayouts/slideLayout165.xml"/><Relationship Id="rId18" Type="http://schemas.openxmlformats.org/officeDocument/2006/relationships/slideLayout" Target="../slideLayouts/slideLayout170.xml"/><Relationship Id="rId3" Type="http://schemas.openxmlformats.org/officeDocument/2006/relationships/slideLayout" Target="../slideLayouts/slideLayout155.xml"/><Relationship Id="rId7" Type="http://schemas.openxmlformats.org/officeDocument/2006/relationships/slideLayout" Target="../slideLayouts/slideLayout159.xml"/><Relationship Id="rId12" Type="http://schemas.openxmlformats.org/officeDocument/2006/relationships/slideLayout" Target="../slideLayouts/slideLayout164.xml"/><Relationship Id="rId17" Type="http://schemas.openxmlformats.org/officeDocument/2006/relationships/slideLayout" Target="../slideLayouts/slideLayout169.xml"/><Relationship Id="rId2" Type="http://schemas.openxmlformats.org/officeDocument/2006/relationships/slideLayout" Target="../slideLayouts/slideLayout154.xml"/><Relationship Id="rId16" Type="http://schemas.openxmlformats.org/officeDocument/2006/relationships/slideLayout" Target="../slideLayouts/slideLayout168.xml"/><Relationship Id="rId20" Type="http://schemas.openxmlformats.org/officeDocument/2006/relationships/theme" Target="../theme/theme8.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slideLayout" Target="../slideLayouts/slideLayout163.xml"/><Relationship Id="rId5" Type="http://schemas.openxmlformats.org/officeDocument/2006/relationships/slideLayout" Target="../slideLayouts/slideLayout157.xml"/><Relationship Id="rId15" Type="http://schemas.openxmlformats.org/officeDocument/2006/relationships/slideLayout" Target="../slideLayouts/slideLayout167.xml"/><Relationship Id="rId10" Type="http://schemas.openxmlformats.org/officeDocument/2006/relationships/slideLayout" Target="../slideLayouts/slideLayout162.xml"/><Relationship Id="rId19" Type="http://schemas.openxmlformats.org/officeDocument/2006/relationships/slideLayout" Target="../slideLayouts/slideLayout171.xml"/><Relationship Id="rId4" Type="http://schemas.openxmlformats.org/officeDocument/2006/relationships/slideLayout" Target="../slideLayouts/slideLayout156.xml"/><Relationship Id="rId9" Type="http://schemas.openxmlformats.org/officeDocument/2006/relationships/slideLayout" Target="../slideLayouts/slideLayout161.xml"/><Relationship Id="rId14" Type="http://schemas.openxmlformats.org/officeDocument/2006/relationships/slideLayout" Target="../slideLayouts/slideLayout16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174.xml"/><Relationship Id="rId7" Type="http://schemas.openxmlformats.org/officeDocument/2006/relationships/theme" Target="../theme/theme9.xml"/><Relationship Id="rId2" Type="http://schemas.openxmlformats.org/officeDocument/2006/relationships/slideLayout" Target="../slideLayouts/slideLayout173.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5" Type="http://schemas.openxmlformats.org/officeDocument/2006/relationships/slideLayout" Target="../slideLayouts/slideLayout176.xml"/><Relationship Id="rId4" Type="http://schemas.openxmlformats.org/officeDocument/2006/relationships/slideLayout" Target="../slideLayouts/slideLayout1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6942130"/>
      </p:ext>
    </p:extLst>
  </p:cSld>
  <p:clrMap bg1="lt1" tx1="dk1" bg2="lt2" tx2="dk2" accent1="accent1" accent2="accent2" accent3="accent3" accent4="accent4" accent5="accent5" accent6="accent6" hlink="hlink" folHlink="folHlink"/>
  <p:sldLayoutIdLst>
    <p:sldLayoutId id="2147483673" r:id="rId1"/>
    <p:sldLayoutId id="2147483739" r:id="rId2"/>
    <p:sldLayoutId id="2147483741" r:id="rId3"/>
    <p:sldLayoutId id="2147483742" r:id="rId4"/>
    <p:sldLayoutId id="2147483743" r:id="rId5"/>
    <p:sldLayoutId id="2147483744" r:id="rId6"/>
    <p:sldLayoutId id="2147483740" r:id="rId7"/>
    <p:sldLayoutId id="2147483760" r:id="rId8"/>
    <p:sldLayoutId id="2147483761" r:id="rId9"/>
    <p:sldLayoutId id="2147483753" r:id="rId10"/>
    <p:sldLayoutId id="2147483745" r:id="rId11"/>
    <p:sldLayoutId id="2147483752" r:id="rId12"/>
    <p:sldLayoutId id="2147483754" r:id="rId13"/>
    <p:sldLayoutId id="2147483755" r:id="rId14"/>
    <p:sldLayoutId id="2147483756" r:id="rId15"/>
    <p:sldLayoutId id="2147483757" r:id="rId16"/>
    <p:sldLayoutId id="2147483758" r:id="rId17"/>
    <p:sldLayoutId id="2147483774" r:id="rId18"/>
    <p:sldLayoutId id="2147483848" r:id="rId19"/>
    <p:sldLayoutId id="2147483883" r:id="rId20"/>
    <p:sldLayoutId id="2147483884" r:id="rId21"/>
    <p:sldLayoutId id="2147483885" r:id="rId22"/>
    <p:sldLayoutId id="2147483886" r:id="rId23"/>
    <p:sldLayoutId id="2147483887" r:id="rId24"/>
    <p:sldLayoutId id="2147483888" r:id="rId25"/>
    <p:sldLayoutId id="2147483889" r:id="rId26"/>
    <p:sldLayoutId id="2147483890" r:id="rId27"/>
    <p:sldLayoutId id="2147483891" r:id="rId28"/>
    <p:sldLayoutId id="2147483892" r:id="rId29"/>
    <p:sldLayoutId id="2147483893" r:id="rId30"/>
    <p:sldLayoutId id="2147483894" r:id="rId31"/>
    <p:sldLayoutId id="2147483895" r:id="rId32"/>
    <p:sldLayoutId id="2147483896" r:id="rId33"/>
    <p:sldLayoutId id="2147483897" r:id="rId34"/>
    <p:sldLayoutId id="2147483898" r:id="rId35"/>
    <p:sldLayoutId id="2147483899" r:id="rId36"/>
    <p:sldLayoutId id="2147483900" r:id="rId37"/>
    <p:sldLayoutId id="2147483901" r:id="rId38"/>
    <p:sldLayoutId id="2147483902" r:id="rId39"/>
    <p:sldLayoutId id="2147483903" r:id="rId40"/>
    <p:sldLayoutId id="2147483904" r:id="rId41"/>
    <p:sldLayoutId id="2147483905" r:id="rId42"/>
    <p:sldLayoutId id="2147483906" r:id="rId43"/>
    <p:sldLayoutId id="2147483907" r:id="rId44"/>
    <p:sldLayoutId id="2147483911" r:id="rId45"/>
    <p:sldLayoutId id="2147483912" r:id="rId46"/>
    <p:sldLayoutId id="2147483913" r:id="rId47"/>
    <p:sldLayoutId id="2147483914" r:id="rId48"/>
    <p:sldLayoutId id="2147483915" r:id="rId49"/>
    <p:sldLayoutId id="2147483916" r:id="rId50"/>
    <p:sldLayoutId id="2147483917" r:id="rId51"/>
    <p:sldLayoutId id="2147483918" r:id="rId52"/>
    <p:sldLayoutId id="2147483919" r:id="rId53"/>
    <p:sldLayoutId id="2147483920" r:id="rId54"/>
    <p:sldLayoutId id="2147483921" r:id="rId55"/>
    <p:sldLayoutId id="2147483922" r:id="rId56"/>
    <p:sldLayoutId id="2147483923" r:id="rId57"/>
    <p:sldLayoutId id="2147483924" r:id="rId5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291235"/>
      </p:ext>
    </p:extLst>
  </p:cSld>
  <p:clrMap bg1="lt1" tx1="dk1" bg2="lt2" tx2="dk2" accent1="accent1" accent2="accent2" accent3="accent3" accent4="accent4" accent5="accent5" accent6="accent6" hlink="hlink" folHlink="folHlink"/>
  <p:sldLayoutIdLst>
    <p:sldLayoutId id="2147483762" r:id="rId1"/>
    <p:sldLayoutId id="2147483702" r:id="rId2"/>
    <p:sldLayoutId id="2147483703" r:id="rId3"/>
    <p:sldLayoutId id="2147483773" r:id="rId4"/>
    <p:sldLayoutId id="2147483766" r:id="rId5"/>
    <p:sldLayoutId id="2147483767" r:id="rId6"/>
    <p:sldLayoutId id="2147483768" r:id="rId7"/>
    <p:sldLayoutId id="2147483769" r:id="rId8"/>
    <p:sldLayoutId id="2147483770" r:id="rId9"/>
    <p:sldLayoutId id="2147483771" r:id="rId10"/>
    <p:sldLayoutId id="21474837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524419"/>
      </p:ext>
    </p:extLst>
  </p:cSld>
  <p:clrMap bg1="lt1" tx1="dk1" bg2="lt2" tx2="dk2" accent1="accent1" accent2="accent2" accent3="accent3" accent4="accent4" accent5="accent5" accent6="accent6" hlink="hlink" folHlink="folHlink"/>
  <p:sldLayoutIdLst>
    <p:sldLayoutId id="2147483705" r:id="rId1"/>
    <p:sldLayoutId id="2147483707" r:id="rId2"/>
    <p:sldLayoutId id="2147483775" r:id="rId3"/>
    <p:sldLayoutId id="2147483807" r:id="rId4"/>
    <p:sldLayoutId id="2147483808" r:id="rId5"/>
    <p:sldLayoutId id="2147483802" r:id="rId6"/>
    <p:sldLayoutId id="2147483803" r:id="rId7"/>
    <p:sldLayoutId id="2147483804" r:id="rId8"/>
    <p:sldLayoutId id="2147483805" r:id="rId9"/>
    <p:sldLayoutId id="2147483806" r:id="rId10"/>
    <p:sldLayoutId id="2147483706" r:id="rId11"/>
    <p:sldLayoutId id="2147483810" r:id="rId12"/>
    <p:sldLayoutId id="2147483811" r:id="rId13"/>
    <p:sldLayoutId id="2147483812" r:id="rId14"/>
    <p:sldLayoutId id="2147483813" r:id="rId15"/>
    <p:sldLayoutId id="2147483814" r:id="rId16"/>
    <p:sldLayoutId id="2147483815" r:id="rId17"/>
    <p:sldLayoutId id="2147483816" r:id="rId18"/>
    <p:sldLayoutId id="2147483817" r:id="rId19"/>
    <p:sldLayoutId id="2147483818" r:id="rId20"/>
    <p:sldLayoutId id="2147483819" r:id="rId21"/>
    <p:sldLayoutId id="2147483820" r:id="rId22"/>
    <p:sldLayoutId id="2147483821" r:id="rId23"/>
    <p:sldLayoutId id="2147483822" r:id="rId24"/>
    <p:sldLayoutId id="2147483823" r:id="rId25"/>
    <p:sldLayoutId id="2147483824" r:id="rId26"/>
    <p:sldLayoutId id="2147483825" r:id="rId27"/>
    <p:sldLayoutId id="2147483708" r:id="rId28"/>
    <p:sldLayoutId id="2147483779" r:id="rId29"/>
    <p:sldLayoutId id="2147483780" r:id="rId30"/>
    <p:sldLayoutId id="2147483781" r:id="rId31"/>
    <p:sldLayoutId id="2147483782" r:id="rId32"/>
    <p:sldLayoutId id="2147483783" r:id="rId33"/>
    <p:sldLayoutId id="2147483784" r:id="rId34"/>
    <p:sldLayoutId id="2147483785" r:id="rId35"/>
    <p:sldLayoutId id="2147483793" r:id="rId36"/>
    <p:sldLayoutId id="2147483709" r:id="rId37"/>
    <p:sldLayoutId id="2147483786" r:id="rId38"/>
    <p:sldLayoutId id="2147483787" r:id="rId39"/>
    <p:sldLayoutId id="2147483788" r:id="rId40"/>
    <p:sldLayoutId id="2147483789" r:id="rId41"/>
    <p:sldLayoutId id="2147483790" r:id="rId42"/>
    <p:sldLayoutId id="2147483791" r:id="rId43"/>
    <p:sldLayoutId id="2147483792" r:id="rId44"/>
    <p:sldLayoutId id="2147483794" r:id="rId4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2381767"/>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95" r:id="rId3"/>
    <p:sldLayoutId id="2147483796" r:id="rId4"/>
    <p:sldLayoutId id="2147483797" r:id="rId5"/>
    <p:sldLayoutId id="2147483798" r:id="rId6"/>
    <p:sldLayoutId id="2147483799" r:id="rId7"/>
    <p:sldLayoutId id="2147483800" r:id="rId8"/>
    <p:sldLayoutId id="2147483801"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4162467"/>
      </p:ext>
    </p:extLst>
  </p:cSld>
  <p:clrMap bg1="lt1" tx1="dk1" bg2="lt2" tx2="dk2" accent1="accent1" accent2="accent2" accent3="accent3" accent4="accent4" accent5="accent5" accent6="accent6" hlink="hlink" folHlink="folHlink"/>
  <p:sldLayoutIdLst>
    <p:sldLayoutId id="2147483720" r:id="rId1"/>
    <p:sldLayoutId id="2147483719" r:id="rId2"/>
    <p:sldLayoutId id="2147483723" r:id="rId3"/>
    <p:sldLayoutId id="2147483724" r:id="rId4"/>
    <p:sldLayoutId id="2147483729" r:id="rId5"/>
    <p:sldLayoutId id="2147483730" r:id="rId6"/>
    <p:sldLayoutId id="2147483727" r:id="rId7"/>
    <p:sldLayoutId id="2147483718" r:id="rId8"/>
    <p:sldLayoutId id="2147483725" r:id="rId9"/>
    <p:sldLayoutId id="2147483836" r:id="rId10"/>
    <p:sldLayoutId id="2147483732" r:id="rId11"/>
    <p:sldLayoutId id="2147483731" r:id="rId12"/>
    <p:sldLayoutId id="2147483837" r:id="rId13"/>
    <p:sldLayoutId id="2147483833" r:id="rId14"/>
    <p:sldLayoutId id="2147483830" r:id="rId15"/>
    <p:sldLayoutId id="2147483834" r:id="rId16"/>
    <p:sldLayoutId id="2147483832"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7912137"/>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6296449"/>
      </p:ext>
    </p:extLst>
  </p:cSld>
  <p:clrMap bg1="lt1" tx1="dk1" bg2="lt2" tx2="dk2" accent1="accent1" accent2="accent2" accent3="accent3" accent4="accent4" accent5="accent5" accent6="accent6" hlink="hlink" folHlink="folHlink"/>
  <p:sldLayoutIdLst>
    <p:sldLayoutId id="2147483778" r:id="rId1"/>
    <p:sldLayoutId id="2147483850" r:id="rId2"/>
    <p:sldLayoutId id="2147483851" r:id="rId3"/>
    <p:sldLayoutId id="21474838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7282672"/>
      </p:ext>
    </p:extLst>
  </p:cSld>
  <p:clrMap bg1="lt1" tx1="dk1" bg2="lt2" tx2="dk2" accent1="accent1" accent2="accent2" accent3="accent3" accent4="accent4" accent5="accent5" accent6="accent6" hlink="hlink" folHlink="folHlink"/>
  <p:sldLayoutIdLst>
    <p:sldLayoutId id="2147483853" r:id="rId1"/>
    <p:sldLayoutId id="2147483865" r:id="rId2"/>
    <p:sldLayoutId id="2147483863" r:id="rId3"/>
    <p:sldLayoutId id="2147483866" r:id="rId4"/>
    <p:sldLayoutId id="2147483867" r:id="rId5"/>
    <p:sldLayoutId id="2147483868" r:id="rId6"/>
    <p:sldLayoutId id="2147483869" r:id="rId7"/>
    <p:sldLayoutId id="2147483870" r:id="rId8"/>
    <p:sldLayoutId id="2147483871" r:id="rId9"/>
    <p:sldLayoutId id="2147483872" r:id="rId10"/>
    <p:sldLayoutId id="2147483862" r:id="rId11"/>
    <p:sldLayoutId id="2147483854" r:id="rId12"/>
    <p:sldLayoutId id="2147483855" r:id="rId13"/>
    <p:sldLayoutId id="2147483856" r:id="rId14"/>
    <p:sldLayoutId id="2147483858" r:id="rId15"/>
    <p:sldLayoutId id="2147483857" r:id="rId16"/>
    <p:sldLayoutId id="2147483860" r:id="rId17"/>
    <p:sldLayoutId id="2147483859" r:id="rId18"/>
    <p:sldLayoutId id="2147483861"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435869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826" r:id="rId3"/>
    <p:sldLayoutId id="2147483827" r:id="rId4"/>
    <p:sldLayoutId id="2147483828" r:id="rId5"/>
    <p:sldLayoutId id="2147483829"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45.png"/><Relationship Id="rId3" Type="http://schemas.openxmlformats.org/officeDocument/2006/relationships/image" Target="../media/image39.png"/><Relationship Id="rId7" Type="http://schemas.openxmlformats.org/officeDocument/2006/relationships/image" Target="../media/image74.png"/><Relationship Id="rId12" Type="http://schemas.openxmlformats.org/officeDocument/2006/relationships/image" Target="../media/image77.png"/><Relationship Id="rId17" Type="http://schemas.openxmlformats.org/officeDocument/2006/relationships/image" Target="../media/image81.png"/><Relationship Id="rId2" Type="http://schemas.openxmlformats.org/officeDocument/2006/relationships/image" Target="../media/image38.png"/><Relationship Id="rId16" Type="http://schemas.openxmlformats.org/officeDocument/2006/relationships/image" Target="../media/image80.png"/><Relationship Id="rId1" Type="http://schemas.openxmlformats.org/officeDocument/2006/relationships/slideLayout" Target="../slideLayouts/slideLayout1.xml"/><Relationship Id="rId6" Type="http://schemas.openxmlformats.org/officeDocument/2006/relationships/image" Target="../media/image73.png"/><Relationship Id="rId11" Type="http://schemas.openxmlformats.org/officeDocument/2006/relationships/image" Target="../media/image43.png"/><Relationship Id="rId5" Type="http://schemas.openxmlformats.org/officeDocument/2006/relationships/image" Target="../media/image41.png"/><Relationship Id="rId15" Type="http://schemas.openxmlformats.org/officeDocument/2006/relationships/image" Target="../media/image79.png"/><Relationship Id="rId10" Type="http://schemas.openxmlformats.org/officeDocument/2006/relationships/image" Target="../media/image42.png"/><Relationship Id="rId4" Type="http://schemas.openxmlformats.org/officeDocument/2006/relationships/image" Target="../media/image72.png"/><Relationship Id="rId9" Type="http://schemas.openxmlformats.org/officeDocument/2006/relationships/image" Target="../media/image76.png"/><Relationship Id="rId14" Type="http://schemas.openxmlformats.org/officeDocument/2006/relationships/image" Target="../media/image78.png"/></Relationships>
</file>

<file path=ppt/slides/_rels/slide102.xml.rels><?xml version="1.0" encoding="UTF-8" standalone="yes"?>
<Relationships xmlns="http://schemas.openxmlformats.org/package/2006/relationships"><Relationship Id="rId26" Type="http://schemas.openxmlformats.org/officeDocument/2006/relationships/image" Target="../media/image106.png"/><Relationship Id="rId21" Type="http://schemas.openxmlformats.org/officeDocument/2006/relationships/image" Target="../media/image101.png"/><Relationship Id="rId34" Type="http://schemas.openxmlformats.org/officeDocument/2006/relationships/image" Target="../media/image114.png"/><Relationship Id="rId42" Type="http://schemas.openxmlformats.org/officeDocument/2006/relationships/image" Target="../media/image122.png"/><Relationship Id="rId47" Type="http://schemas.openxmlformats.org/officeDocument/2006/relationships/image" Target="../media/image127.png"/><Relationship Id="rId50" Type="http://schemas.openxmlformats.org/officeDocument/2006/relationships/image" Target="../media/image130.png"/><Relationship Id="rId55" Type="http://schemas.openxmlformats.org/officeDocument/2006/relationships/image" Target="../media/image135.png"/><Relationship Id="rId63" Type="http://schemas.openxmlformats.org/officeDocument/2006/relationships/image" Target="../media/image143.png"/><Relationship Id="rId7" Type="http://schemas.openxmlformats.org/officeDocument/2006/relationships/image" Target="../media/image87.png"/><Relationship Id="rId2" Type="http://schemas.openxmlformats.org/officeDocument/2006/relationships/image" Target="../media/image82.png"/><Relationship Id="rId16" Type="http://schemas.openxmlformats.org/officeDocument/2006/relationships/image" Target="../media/image96.png"/><Relationship Id="rId29" Type="http://schemas.openxmlformats.org/officeDocument/2006/relationships/image" Target="../media/image109.png"/><Relationship Id="rId11" Type="http://schemas.openxmlformats.org/officeDocument/2006/relationships/image" Target="../media/image91.png"/><Relationship Id="rId24" Type="http://schemas.openxmlformats.org/officeDocument/2006/relationships/image" Target="../media/image104.png"/><Relationship Id="rId32" Type="http://schemas.openxmlformats.org/officeDocument/2006/relationships/image" Target="../media/image112.png"/><Relationship Id="rId37" Type="http://schemas.openxmlformats.org/officeDocument/2006/relationships/image" Target="../media/image117.png"/><Relationship Id="rId40" Type="http://schemas.openxmlformats.org/officeDocument/2006/relationships/image" Target="../media/image120.png"/><Relationship Id="rId45" Type="http://schemas.openxmlformats.org/officeDocument/2006/relationships/image" Target="../media/image125.png"/><Relationship Id="rId53" Type="http://schemas.openxmlformats.org/officeDocument/2006/relationships/image" Target="../media/image133.png"/><Relationship Id="rId58" Type="http://schemas.openxmlformats.org/officeDocument/2006/relationships/image" Target="../media/image138.png"/><Relationship Id="rId5" Type="http://schemas.openxmlformats.org/officeDocument/2006/relationships/image" Target="../media/image85.png"/><Relationship Id="rId61" Type="http://schemas.openxmlformats.org/officeDocument/2006/relationships/image" Target="../media/image141.png"/><Relationship Id="rId19" Type="http://schemas.openxmlformats.org/officeDocument/2006/relationships/image" Target="../media/image99.png"/><Relationship Id="rId14" Type="http://schemas.openxmlformats.org/officeDocument/2006/relationships/image" Target="../media/image94.png"/><Relationship Id="rId22" Type="http://schemas.openxmlformats.org/officeDocument/2006/relationships/image" Target="../media/image102.png"/><Relationship Id="rId27" Type="http://schemas.openxmlformats.org/officeDocument/2006/relationships/image" Target="../media/image107.png"/><Relationship Id="rId30" Type="http://schemas.openxmlformats.org/officeDocument/2006/relationships/image" Target="../media/image110.png"/><Relationship Id="rId35" Type="http://schemas.openxmlformats.org/officeDocument/2006/relationships/image" Target="../media/image115.png"/><Relationship Id="rId43" Type="http://schemas.openxmlformats.org/officeDocument/2006/relationships/image" Target="../media/image123.png"/><Relationship Id="rId48" Type="http://schemas.openxmlformats.org/officeDocument/2006/relationships/image" Target="../media/image128.png"/><Relationship Id="rId56" Type="http://schemas.openxmlformats.org/officeDocument/2006/relationships/image" Target="../media/image136.png"/><Relationship Id="rId64" Type="http://schemas.openxmlformats.org/officeDocument/2006/relationships/image" Target="../media/image144.png"/><Relationship Id="rId8" Type="http://schemas.openxmlformats.org/officeDocument/2006/relationships/image" Target="../media/image88.png"/><Relationship Id="rId51" Type="http://schemas.openxmlformats.org/officeDocument/2006/relationships/image" Target="../media/image131.png"/><Relationship Id="rId3" Type="http://schemas.openxmlformats.org/officeDocument/2006/relationships/image" Target="../media/image83.png"/><Relationship Id="rId12" Type="http://schemas.openxmlformats.org/officeDocument/2006/relationships/image" Target="../media/image92.png"/><Relationship Id="rId17" Type="http://schemas.openxmlformats.org/officeDocument/2006/relationships/image" Target="../media/image97.png"/><Relationship Id="rId25" Type="http://schemas.openxmlformats.org/officeDocument/2006/relationships/image" Target="../media/image105.png"/><Relationship Id="rId33" Type="http://schemas.openxmlformats.org/officeDocument/2006/relationships/image" Target="../media/image113.png"/><Relationship Id="rId38" Type="http://schemas.openxmlformats.org/officeDocument/2006/relationships/image" Target="../media/image118.png"/><Relationship Id="rId46" Type="http://schemas.openxmlformats.org/officeDocument/2006/relationships/image" Target="../media/image126.png"/><Relationship Id="rId59" Type="http://schemas.openxmlformats.org/officeDocument/2006/relationships/image" Target="../media/image139.png"/><Relationship Id="rId20" Type="http://schemas.openxmlformats.org/officeDocument/2006/relationships/image" Target="../media/image100.png"/><Relationship Id="rId41" Type="http://schemas.openxmlformats.org/officeDocument/2006/relationships/image" Target="../media/image121.png"/><Relationship Id="rId54" Type="http://schemas.openxmlformats.org/officeDocument/2006/relationships/image" Target="../media/image134.png"/><Relationship Id="rId62" Type="http://schemas.openxmlformats.org/officeDocument/2006/relationships/image" Target="../media/image142.png"/><Relationship Id="rId1" Type="http://schemas.openxmlformats.org/officeDocument/2006/relationships/slideLayout" Target="../slideLayouts/slideLayout1.xml"/><Relationship Id="rId6" Type="http://schemas.openxmlformats.org/officeDocument/2006/relationships/image" Target="../media/image86.png"/><Relationship Id="rId15" Type="http://schemas.openxmlformats.org/officeDocument/2006/relationships/image" Target="../media/image95.png"/><Relationship Id="rId23" Type="http://schemas.openxmlformats.org/officeDocument/2006/relationships/image" Target="../media/image103.png"/><Relationship Id="rId28" Type="http://schemas.openxmlformats.org/officeDocument/2006/relationships/image" Target="../media/image108.png"/><Relationship Id="rId36" Type="http://schemas.openxmlformats.org/officeDocument/2006/relationships/image" Target="../media/image116.png"/><Relationship Id="rId49" Type="http://schemas.openxmlformats.org/officeDocument/2006/relationships/image" Target="../media/image129.png"/><Relationship Id="rId57" Type="http://schemas.openxmlformats.org/officeDocument/2006/relationships/image" Target="../media/image137.png"/><Relationship Id="rId10" Type="http://schemas.openxmlformats.org/officeDocument/2006/relationships/image" Target="../media/image90.png"/><Relationship Id="rId31" Type="http://schemas.openxmlformats.org/officeDocument/2006/relationships/image" Target="../media/image111.png"/><Relationship Id="rId44" Type="http://schemas.openxmlformats.org/officeDocument/2006/relationships/image" Target="../media/image124.png"/><Relationship Id="rId52" Type="http://schemas.openxmlformats.org/officeDocument/2006/relationships/image" Target="../media/image132.png"/><Relationship Id="rId60" Type="http://schemas.openxmlformats.org/officeDocument/2006/relationships/image" Target="../media/image140.png"/><Relationship Id="rId65" Type="http://schemas.openxmlformats.org/officeDocument/2006/relationships/image" Target="../media/image145.png"/><Relationship Id="rId4" Type="http://schemas.openxmlformats.org/officeDocument/2006/relationships/image" Target="../media/image84.png"/><Relationship Id="rId9" Type="http://schemas.openxmlformats.org/officeDocument/2006/relationships/image" Target="../media/image89.png"/><Relationship Id="rId13" Type="http://schemas.openxmlformats.org/officeDocument/2006/relationships/image" Target="../media/image93.png"/><Relationship Id="rId18" Type="http://schemas.openxmlformats.org/officeDocument/2006/relationships/image" Target="../media/image98.png"/><Relationship Id="rId39" Type="http://schemas.openxmlformats.org/officeDocument/2006/relationships/image" Target="../media/image119.png"/></Relationships>
</file>

<file path=ppt/slides/_rels/slide10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0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0.xml"/></Relationships>
</file>

<file path=ppt/slides/_rels/slide1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1.xml"/></Relationships>
</file>

<file path=ppt/slides/_rels/slide1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2.xml"/></Relationships>
</file>

<file path=ppt/slides/_rels/slide1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3.xml"/></Relationships>
</file>

<file path=ppt/slides/_rels/slide1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54.xml"/></Relationships>
</file>

<file path=ppt/slides/_rels/slide1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3.png"/><Relationship Id="rId1" Type="http://schemas.openxmlformats.org/officeDocument/2006/relationships/slideLayout" Target="../slideLayouts/slideLayout55.xml"/><Relationship Id="rId4" Type="http://schemas.openxmlformats.org/officeDocument/2006/relationships/image" Target="../media/image35.png"/></Relationships>
</file>

<file path=ppt/slides/_rels/slide1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6.xml"/></Relationships>
</file>

<file path=ppt/slides/_rels/slide1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7.xml"/></Relationships>
</file>

<file path=ppt/slides/_rels/slide1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5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6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2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8.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9.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0.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1.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3.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0.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8.jpg"/><Relationship Id="rId1" Type="http://schemas.openxmlformats.org/officeDocument/2006/relationships/slideLayout" Target="../slideLayouts/slideLayout13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134.xml"/></Relationships>
</file>

<file path=ppt/slides/_rels/slide6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8.jpg"/><Relationship Id="rId1" Type="http://schemas.openxmlformats.org/officeDocument/2006/relationships/slideLayout" Target="../slideLayouts/slideLayout13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6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65.xml"/></Relationships>
</file>

<file path=ppt/slides/_rels/slide6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67.xml"/></Relationships>
</file>

<file path=ppt/slides/_rels/slide7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6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7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6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71.xml"/></Relationships>
</file>

<file path=ppt/slides/_rels/slide7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53.xml"/></Relationships>
</file>

<file path=ppt/slides/_rels/slide7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54.xml"/></Relationships>
</file>

<file path=ppt/slides/_rels/slide7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61.xml"/></Relationships>
</file>

<file path=ppt/slides/_rels/slide7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6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5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88.xml.rels><?xml version="1.0" encoding="UTF-8" standalone="yes"?>
<Relationships xmlns="http://schemas.openxmlformats.org/package/2006/relationships"><Relationship Id="rId8" Type="http://schemas.openxmlformats.org/officeDocument/2006/relationships/hyperlink" Target="https://twitter.com/LIFT_Labs" TargetMode="External"/><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hyperlink" Target="https://www.facebook.com/ComcastNBCULIFTLabs" TargetMode="External"/><Relationship Id="rId1" Type="http://schemas.openxmlformats.org/officeDocument/2006/relationships/slideLayout" Target="../slideLayouts/slideLayout172.xml"/><Relationship Id="rId6" Type="http://schemas.openxmlformats.org/officeDocument/2006/relationships/hyperlink" Target="https://www.linkedin.com/showcase/lift-labs/" TargetMode="External"/><Relationship Id="rId5" Type="http://schemas.openxmlformats.org/officeDocument/2006/relationships/image" Target="../media/image39.png"/><Relationship Id="rId4" Type="http://schemas.openxmlformats.org/officeDocument/2006/relationships/hyperlink" Target="https://www.instagram.com/lift_labs/" TargetMode="External"/><Relationship Id="rId9" Type="http://schemas.openxmlformats.org/officeDocument/2006/relationships/image" Target="../media/image41.png"/></Relationships>
</file>

<file path=ppt/slides/_rels/slide89.xml.rels><?xml version="1.0" encoding="UTF-8" standalone="yes"?>
<Relationships xmlns="http://schemas.openxmlformats.org/package/2006/relationships"><Relationship Id="rId8" Type="http://schemas.openxmlformats.org/officeDocument/2006/relationships/hyperlink" Target="https://twitter.com/LIFT_Labs" TargetMode="External"/><Relationship Id="rId3" Type="http://schemas.openxmlformats.org/officeDocument/2006/relationships/image" Target="../media/image42.png"/><Relationship Id="rId7" Type="http://schemas.openxmlformats.org/officeDocument/2006/relationships/image" Target="../media/image44.png"/><Relationship Id="rId2" Type="http://schemas.openxmlformats.org/officeDocument/2006/relationships/hyperlink" Target="https://www.facebook.com/ComcastNBCULIFTLabs" TargetMode="External"/><Relationship Id="rId1" Type="http://schemas.openxmlformats.org/officeDocument/2006/relationships/slideLayout" Target="../slideLayouts/slideLayout173.xml"/><Relationship Id="rId6" Type="http://schemas.openxmlformats.org/officeDocument/2006/relationships/hyperlink" Target="https://www.linkedin.com/showcase/lift-labs/" TargetMode="External"/><Relationship Id="rId5" Type="http://schemas.openxmlformats.org/officeDocument/2006/relationships/image" Target="../media/image43.png"/><Relationship Id="rId4" Type="http://schemas.openxmlformats.org/officeDocument/2006/relationships/hyperlink" Target="https://www.instagram.com/lift_labs/" TargetMode="External"/><Relationship Id="rId9" Type="http://schemas.openxmlformats.org/officeDocument/2006/relationships/image" Target="../media/image4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png"/><Relationship Id="rId1" Type="http://schemas.openxmlformats.org/officeDocument/2006/relationships/slideLayout" Target="../slideLayouts/slideLayout19.xml"/></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49.png"/><Relationship Id="rId4" Type="http://schemas.openxmlformats.org/officeDocument/2006/relationships/image" Target="../media/image48.png"/></Relationships>
</file>

<file path=ppt/slides/_rels/slide9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8" Type="http://schemas.openxmlformats.org/officeDocument/2006/relationships/image" Target="../media/image7.jpg"/><Relationship Id="rId13" Type="http://schemas.openxmlformats.org/officeDocument/2006/relationships/image" Target="../media/image55.jpeg"/><Relationship Id="rId3" Type="http://schemas.openxmlformats.org/officeDocument/2006/relationships/image" Target="../media/image18.jpg"/><Relationship Id="rId7" Type="http://schemas.openxmlformats.org/officeDocument/2006/relationships/image" Target="../media/image51.jpg"/><Relationship Id="rId12" Type="http://schemas.openxmlformats.org/officeDocument/2006/relationships/image" Target="../media/image34.jpg"/><Relationship Id="rId2" Type="http://schemas.openxmlformats.org/officeDocument/2006/relationships/image" Target="../media/image50.jpg"/><Relationship Id="rId1" Type="http://schemas.openxmlformats.org/officeDocument/2006/relationships/slideLayout" Target="../slideLayouts/slideLayout1.xml"/><Relationship Id="rId6" Type="http://schemas.openxmlformats.org/officeDocument/2006/relationships/image" Target="../media/image11.jpg"/><Relationship Id="rId11" Type="http://schemas.openxmlformats.org/officeDocument/2006/relationships/image" Target="../media/image54.jpg"/><Relationship Id="rId5" Type="http://schemas.openxmlformats.org/officeDocument/2006/relationships/image" Target="../media/image23.jpg"/><Relationship Id="rId10" Type="http://schemas.openxmlformats.org/officeDocument/2006/relationships/image" Target="../media/image53.jpg"/><Relationship Id="rId4" Type="http://schemas.openxmlformats.org/officeDocument/2006/relationships/image" Target="../media/image30.jpg"/><Relationship Id="rId9" Type="http://schemas.openxmlformats.org/officeDocument/2006/relationships/image" Target="../media/image52.jpg"/></Relationships>
</file>

<file path=ppt/slides/_rels/slide97.xml.rels><?xml version="1.0" encoding="UTF-8" standalone="yes"?>
<Relationships xmlns="http://schemas.openxmlformats.org/package/2006/relationships"><Relationship Id="rId8" Type="http://schemas.openxmlformats.org/officeDocument/2006/relationships/image" Target="../media/image62.jpg"/><Relationship Id="rId13" Type="http://schemas.openxmlformats.org/officeDocument/2006/relationships/image" Target="../media/image65.jpg"/><Relationship Id="rId3" Type="http://schemas.openxmlformats.org/officeDocument/2006/relationships/image" Target="../media/image57.jpg"/><Relationship Id="rId7" Type="http://schemas.openxmlformats.org/officeDocument/2006/relationships/image" Target="../media/image61.jpg"/><Relationship Id="rId12" Type="http://schemas.openxmlformats.org/officeDocument/2006/relationships/image" Target="../media/image64.jpg"/><Relationship Id="rId2" Type="http://schemas.openxmlformats.org/officeDocument/2006/relationships/image" Target="../media/image56.jpeg"/><Relationship Id="rId1" Type="http://schemas.openxmlformats.org/officeDocument/2006/relationships/slideLayout" Target="../slideLayouts/slideLayout1.xml"/><Relationship Id="rId6" Type="http://schemas.openxmlformats.org/officeDocument/2006/relationships/image" Target="../media/image60.jpg"/><Relationship Id="rId11" Type="http://schemas.openxmlformats.org/officeDocument/2006/relationships/image" Target="../media/image15.jpg"/><Relationship Id="rId5" Type="http://schemas.openxmlformats.org/officeDocument/2006/relationships/image" Target="../media/image59.jpg"/><Relationship Id="rId10" Type="http://schemas.openxmlformats.org/officeDocument/2006/relationships/image" Target="../media/image8.jpg"/><Relationship Id="rId4" Type="http://schemas.openxmlformats.org/officeDocument/2006/relationships/image" Target="../media/image58.jpg"/><Relationship Id="rId9" Type="http://schemas.openxmlformats.org/officeDocument/2006/relationships/image" Target="../media/image63.jpg"/></Relationships>
</file>

<file path=ppt/slides/_rels/slide98.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67.jpg"/><Relationship Id="rId3" Type="http://schemas.openxmlformats.org/officeDocument/2006/relationships/image" Target="../media/image11.jpg"/><Relationship Id="rId7" Type="http://schemas.openxmlformats.org/officeDocument/2006/relationships/image" Target="../media/image50.jpg"/><Relationship Id="rId12" Type="http://schemas.openxmlformats.org/officeDocument/2006/relationships/image" Target="../media/image33.jpg"/><Relationship Id="rId2" Type="http://schemas.openxmlformats.org/officeDocument/2006/relationships/image" Target="../media/image7.jpg"/><Relationship Id="rId1" Type="http://schemas.openxmlformats.org/officeDocument/2006/relationships/slideLayout" Target="../slideLayouts/slideLayout1.xml"/><Relationship Id="rId6" Type="http://schemas.openxmlformats.org/officeDocument/2006/relationships/image" Target="../media/image18.jpg"/><Relationship Id="rId11" Type="http://schemas.openxmlformats.org/officeDocument/2006/relationships/image" Target="../media/image23.jpg"/><Relationship Id="rId5" Type="http://schemas.openxmlformats.org/officeDocument/2006/relationships/image" Target="../media/image66.jpg"/><Relationship Id="rId10" Type="http://schemas.openxmlformats.org/officeDocument/2006/relationships/image" Target="../media/image30.jpg"/><Relationship Id="rId4" Type="http://schemas.openxmlformats.org/officeDocument/2006/relationships/image" Target="../media/image58.jpg"/><Relationship Id="rId9" Type="http://schemas.openxmlformats.org/officeDocument/2006/relationships/image" Target="../media/image15.jpg"/></Relationships>
</file>

<file path=ppt/slides/_rels/slide9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4000">
              <a:schemeClr val="accent1">
                <a:lumMod val="50000"/>
              </a:schemeClr>
            </a:gs>
            <a:gs pos="100000">
              <a:schemeClr val="accent1"/>
            </a:gs>
          </a:gsLst>
          <a:lin ang="1800000" scaled="0"/>
        </a:gra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CABE5E-1ADE-FBD6-E25C-5C2A440B0ACA}"/>
              </a:ext>
            </a:extLst>
          </p:cNvPr>
          <p:cNvSpPr>
            <a:spLocks noGrp="1"/>
          </p:cNvSpPr>
          <p:nvPr>
            <p:ph type="body" sz="quarter" idx="10"/>
          </p:nvPr>
        </p:nvSpPr>
        <p:spPr>
          <a:xfrm>
            <a:off x="2133599" y="2609537"/>
            <a:ext cx="7924800" cy="829527"/>
          </a:xfrm>
        </p:spPr>
        <p:txBody>
          <a:bodyPr/>
          <a:lstStyle/>
          <a:p>
            <a:r>
              <a:rPr lang="en-US" b="1" dirty="0"/>
              <a:t>PRESENTATION DESIGN</a:t>
            </a:r>
          </a:p>
        </p:txBody>
      </p:sp>
      <p:sp>
        <p:nvSpPr>
          <p:cNvPr id="3" name="Text Placeholder 2">
            <a:extLst>
              <a:ext uri="{FF2B5EF4-FFF2-40B4-BE49-F238E27FC236}">
                <a16:creationId xmlns:a16="http://schemas.microsoft.com/office/drawing/2014/main" id="{FA5D56F1-5AA6-AFF1-E717-FB6C6D8AB237}"/>
              </a:ext>
            </a:extLst>
          </p:cNvPr>
          <p:cNvSpPr>
            <a:spLocks noGrp="1"/>
          </p:cNvSpPr>
          <p:nvPr>
            <p:ph type="body" sz="quarter" idx="11"/>
          </p:nvPr>
        </p:nvSpPr>
        <p:spPr>
          <a:xfrm>
            <a:off x="2670874" y="4495800"/>
            <a:ext cx="6850251" cy="1130300"/>
          </a:xfrm>
        </p:spPr>
        <p:txBody>
          <a:bodyPr/>
          <a:lstStyle/>
          <a:p>
            <a:r>
              <a:rPr lang="en-US" dirty="0"/>
              <a:t>TEMPLATE</a:t>
            </a:r>
          </a:p>
        </p:txBody>
      </p:sp>
    </p:spTree>
    <p:extLst>
      <p:ext uri="{BB962C8B-B14F-4D97-AF65-F5344CB8AC3E}">
        <p14:creationId xmlns:p14="http://schemas.microsoft.com/office/powerpoint/2010/main" val="41749231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D2837C-2F85-4DE8-85DC-980465598FAD}"/>
              </a:ext>
            </a:extLst>
          </p:cNvPr>
          <p:cNvSpPr>
            <a:spLocks noGrp="1"/>
          </p:cNvSpPr>
          <p:nvPr>
            <p:ph type="body" sz="quarter" idx="10"/>
          </p:nvPr>
        </p:nvSpPr>
        <p:spPr/>
        <p:txBody>
          <a:bodyPr/>
          <a:lstStyle/>
          <a:p>
            <a:r>
              <a:rPr lang="en-US" dirty="0"/>
              <a:t>Presentation </a:t>
            </a:r>
            <a:r>
              <a:rPr lang="en-US" dirty="0">
                <a:solidFill>
                  <a:schemeClr val="accent5">
                    <a:lumMod val="40000"/>
                    <a:lumOff val="60000"/>
                  </a:schemeClr>
                </a:solidFill>
              </a:rPr>
              <a:t>Title in </a:t>
            </a:r>
            <a:r>
              <a:rPr lang="en-US" dirty="0"/>
              <a:t>Two Lines</a:t>
            </a:r>
          </a:p>
          <a:p>
            <a:endParaRPr lang="en-US" dirty="0"/>
          </a:p>
        </p:txBody>
      </p:sp>
      <p:sp>
        <p:nvSpPr>
          <p:cNvPr id="3" name="Text Placeholder 2">
            <a:extLst>
              <a:ext uri="{FF2B5EF4-FFF2-40B4-BE49-F238E27FC236}">
                <a16:creationId xmlns:a16="http://schemas.microsoft.com/office/drawing/2014/main" id="{3E211234-EF28-ABBB-50D8-5F56C5255327}"/>
              </a:ext>
            </a:extLst>
          </p:cNvPr>
          <p:cNvSpPr>
            <a:spLocks noGrp="1"/>
          </p:cNvSpPr>
          <p:nvPr>
            <p:ph type="body" sz="quarter" idx="11"/>
          </p:nvPr>
        </p:nvSpPr>
        <p:spPr/>
        <p:txBody>
          <a:bodyPr/>
          <a:lstStyle/>
          <a:p>
            <a:r>
              <a:rPr lang="en-US" dirty="0"/>
              <a:t>Subtitle Heading</a:t>
            </a:r>
          </a:p>
          <a:p>
            <a:endParaRPr lang="en-US" dirty="0"/>
          </a:p>
        </p:txBody>
      </p:sp>
    </p:spTree>
    <p:extLst>
      <p:ext uri="{BB962C8B-B14F-4D97-AF65-F5344CB8AC3E}">
        <p14:creationId xmlns:p14="http://schemas.microsoft.com/office/powerpoint/2010/main" val="304006325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B437A4-149E-B028-1F09-CD892E32D3A0}"/>
              </a:ext>
            </a:extLst>
          </p:cNvPr>
          <p:cNvSpPr txBox="1"/>
          <p:nvPr/>
        </p:nvSpPr>
        <p:spPr>
          <a:xfrm>
            <a:off x="609600" y="710625"/>
            <a:ext cx="4790094" cy="584775"/>
          </a:xfrm>
          <a:prstGeom prst="rect">
            <a:avLst/>
          </a:prstGeom>
          <a:noFill/>
        </p:spPr>
        <p:txBody>
          <a:bodyPr wrap="none" rtlCol="0">
            <a:spAutoFit/>
          </a:bodyPr>
          <a:lstStyle/>
          <a:p>
            <a:r>
              <a:rPr lang="en-US" sz="3200" dirty="0"/>
              <a:t>BRAND COLOR PALETTE</a:t>
            </a:r>
          </a:p>
        </p:txBody>
      </p:sp>
      <p:pic>
        <p:nvPicPr>
          <p:cNvPr id="6" name="Picture 5">
            <a:extLst>
              <a:ext uri="{FF2B5EF4-FFF2-40B4-BE49-F238E27FC236}">
                <a16:creationId xmlns:a16="http://schemas.microsoft.com/office/drawing/2014/main" id="{4B66FC5D-5670-5079-2D0B-F675559813A3}"/>
              </a:ext>
            </a:extLst>
          </p:cNvPr>
          <p:cNvPicPr>
            <a:picLocks noChangeAspect="1"/>
          </p:cNvPicPr>
          <p:nvPr/>
        </p:nvPicPr>
        <p:blipFill rotWithShape="1">
          <a:blip r:embed="rId2">
            <a:extLst>
              <a:ext uri="{28A0092B-C50C-407E-A947-70E740481C1C}">
                <a14:useLocalDpi xmlns:a14="http://schemas.microsoft.com/office/drawing/2010/main" val="0"/>
              </a:ext>
            </a:extLst>
          </a:blip>
          <a:srcRect l="46044" t="5021" r="1897" b="3230"/>
          <a:stretch/>
        </p:blipFill>
        <p:spPr>
          <a:xfrm>
            <a:off x="3525641" y="1447800"/>
            <a:ext cx="4513083" cy="4507244"/>
          </a:xfrm>
          <a:prstGeom prst="rect">
            <a:avLst/>
          </a:prstGeom>
        </p:spPr>
      </p:pic>
      <p:sp>
        <p:nvSpPr>
          <p:cNvPr id="11" name="TextBox 10">
            <a:extLst>
              <a:ext uri="{FF2B5EF4-FFF2-40B4-BE49-F238E27FC236}">
                <a16:creationId xmlns:a16="http://schemas.microsoft.com/office/drawing/2014/main" id="{8CC6FEC8-5E5A-64EA-41CE-091B087CF70E}"/>
              </a:ext>
            </a:extLst>
          </p:cNvPr>
          <p:cNvSpPr txBox="1"/>
          <p:nvPr/>
        </p:nvSpPr>
        <p:spPr>
          <a:xfrm>
            <a:off x="743377" y="2460132"/>
            <a:ext cx="2124113" cy="523220"/>
          </a:xfrm>
          <a:prstGeom prst="rect">
            <a:avLst/>
          </a:prstGeom>
          <a:noFill/>
        </p:spPr>
        <p:txBody>
          <a:bodyPr wrap="square" rtlCol="0">
            <a:spAutoFit/>
          </a:bodyPr>
          <a:lstStyle/>
          <a:p>
            <a:r>
              <a:rPr lang="en-US" sz="1400" dirty="0"/>
              <a:t>How to use the primary palette</a:t>
            </a:r>
          </a:p>
        </p:txBody>
      </p:sp>
      <p:sp>
        <p:nvSpPr>
          <p:cNvPr id="12" name="TextBox 11">
            <a:extLst>
              <a:ext uri="{FF2B5EF4-FFF2-40B4-BE49-F238E27FC236}">
                <a16:creationId xmlns:a16="http://schemas.microsoft.com/office/drawing/2014/main" id="{9EE72CE3-7717-CB36-1C8D-CAD5DA015058}"/>
              </a:ext>
            </a:extLst>
          </p:cNvPr>
          <p:cNvSpPr txBox="1"/>
          <p:nvPr/>
        </p:nvSpPr>
        <p:spPr>
          <a:xfrm>
            <a:off x="743377" y="3034727"/>
            <a:ext cx="2676757" cy="1569660"/>
          </a:xfrm>
          <a:prstGeom prst="rect">
            <a:avLst/>
          </a:prstGeom>
          <a:noFill/>
        </p:spPr>
        <p:txBody>
          <a:bodyPr wrap="square" rtlCol="0">
            <a:spAutoFit/>
          </a:bodyPr>
          <a:lstStyle/>
          <a:p>
            <a:r>
              <a:rPr lang="en-US" sz="1200" dirty="0">
                <a:solidFill>
                  <a:srgbClr val="918F8F"/>
                </a:solidFill>
              </a:rPr>
              <a:t>Ensure there is high contrast between text and background for readability. Use the primary palette across typography, shapes, iconography, and other graphic elements to maintain consistency and enhance the brand’s visual harmony.</a:t>
            </a:r>
          </a:p>
        </p:txBody>
      </p:sp>
      <p:grpSp>
        <p:nvGrpSpPr>
          <p:cNvPr id="22" name="Group 21">
            <a:extLst>
              <a:ext uri="{FF2B5EF4-FFF2-40B4-BE49-F238E27FC236}">
                <a16:creationId xmlns:a16="http://schemas.microsoft.com/office/drawing/2014/main" id="{66C775D9-A472-31E3-B730-CB07CD0C4F4A}"/>
              </a:ext>
            </a:extLst>
          </p:cNvPr>
          <p:cNvGrpSpPr/>
          <p:nvPr/>
        </p:nvGrpSpPr>
        <p:grpSpPr>
          <a:xfrm>
            <a:off x="8591366" y="1600200"/>
            <a:ext cx="2686234" cy="4178002"/>
            <a:chOff x="954962" y="1522194"/>
            <a:chExt cx="2686234" cy="4178002"/>
          </a:xfrm>
        </p:grpSpPr>
        <p:sp>
          <p:nvSpPr>
            <p:cNvPr id="3" name="TextBox 2">
              <a:extLst>
                <a:ext uri="{FF2B5EF4-FFF2-40B4-BE49-F238E27FC236}">
                  <a16:creationId xmlns:a16="http://schemas.microsoft.com/office/drawing/2014/main" id="{4267B70E-BA93-1362-E3F1-51383A2A0A9E}"/>
                </a:ext>
              </a:extLst>
            </p:cNvPr>
            <p:cNvSpPr txBox="1"/>
            <p:nvPr/>
          </p:nvSpPr>
          <p:spPr>
            <a:xfrm>
              <a:off x="1517083" y="1605977"/>
              <a:ext cx="2124113" cy="276999"/>
            </a:xfrm>
            <a:prstGeom prst="rect">
              <a:avLst/>
            </a:prstGeom>
            <a:noFill/>
          </p:spPr>
          <p:txBody>
            <a:bodyPr wrap="square" rtlCol="0">
              <a:spAutoFit/>
            </a:bodyPr>
            <a:lstStyle/>
            <a:p>
              <a:r>
                <a:rPr lang="en-US" sz="1200" dirty="0">
                  <a:solidFill>
                    <a:srgbClr val="918F8F"/>
                  </a:solidFill>
                </a:rPr>
                <a:t>HEX | #645FAA</a:t>
              </a:r>
            </a:p>
          </p:txBody>
        </p:sp>
        <p:grpSp>
          <p:nvGrpSpPr>
            <p:cNvPr id="14" name="Group 13">
              <a:extLst>
                <a:ext uri="{FF2B5EF4-FFF2-40B4-BE49-F238E27FC236}">
                  <a16:creationId xmlns:a16="http://schemas.microsoft.com/office/drawing/2014/main" id="{513E1262-5586-094E-1879-6A555FE13685}"/>
                </a:ext>
              </a:extLst>
            </p:cNvPr>
            <p:cNvGrpSpPr/>
            <p:nvPr/>
          </p:nvGrpSpPr>
          <p:grpSpPr>
            <a:xfrm>
              <a:off x="954962" y="1522194"/>
              <a:ext cx="465459" cy="4178002"/>
              <a:chOff x="1256776" y="1748530"/>
              <a:chExt cx="465459" cy="4178002"/>
            </a:xfrm>
          </p:grpSpPr>
          <p:grpSp>
            <p:nvGrpSpPr>
              <p:cNvPr id="7" name="Group 6">
                <a:extLst>
                  <a:ext uri="{FF2B5EF4-FFF2-40B4-BE49-F238E27FC236}">
                    <a16:creationId xmlns:a16="http://schemas.microsoft.com/office/drawing/2014/main" id="{A9E974C9-4378-CA29-B804-87A0AF9E3A3F}"/>
                  </a:ext>
                </a:extLst>
              </p:cNvPr>
              <p:cNvGrpSpPr/>
              <p:nvPr/>
            </p:nvGrpSpPr>
            <p:grpSpPr>
              <a:xfrm>
                <a:off x="1256777" y="1748530"/>
                <a:ext cx="465458" cy="3649036"/>
                <a:chOff x="557062" y="2409632"/>
                <a:chExt cx="465458" cy="3649036"/>
              </a:xfrm>
            </p:grpSpPr>
            <p:sp>
              <p:nvSpPr>
                <p:cNvPr id="37" name="Oval 36">
                  <a:extLst>
                    <a:ext uri="{FF2B5EF4-FFF2-40B4-BE49-F238E27FC236}">
                      <a16:creationId xmlns:a16="http://schemas.microsoft.com/office/drawing/2014/main" id="{CB3F707C-6BEA-2181-993D-5C7834C24715}"/>
                    </a:ext>
                  </a:extLst>
                </p:cNvPr>
                <p:cNvSpPr/>
                <p:nvPr/>
              </p:nvSpPr>
              <p:spPr>
                <a:xfrm>
                  <a:off x="557063" y="2409632"/>
                  <a:ext cx="465457" cy="444566"/>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63F33525-6B13-9FED-98D8-E8643644E6BF}"/>
                    </a:ext>
                  </a:extLst>
                </p:cNvPr>
                <p:cNvSpPr/>
                <p:nvPr/>
              </p:nvSpPr>
              <p:spPr>
                <a:xfrm>
                  <a:off x="557063" y="2945067"/>
                  <a:ext cx="465457" cy="444566"/>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a:extLst>
                    <a:ext uri="{FF2B5EF4-FFF2-40B4-BE49-F238E27FC236}">
                      <a16:creationId xmlns:a16="http://schemas.microsoft.com/office/drawing/2014/main" id="{2CBF1684-7CDF-5BFF-E735-1AD3DB13DBFC}"/>
                    </a:ext>
                  </a:extLst>
                </p:cNvPr>
                <p:cNvSpPr/>
                <p:nvPr/>
              </p:nvSpPr>
              <p:spPr>
                <a:xfrm>
                  <a:off x="557063" y="3480502"/>
                  <a:ext cx="465457" cy="444566"/>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43318F0E-74EF-0705-C685-44ED670084DD}"/>
                    </a:ext>
                  </a:extLst>
                </p:cNvPr>
                <p:cNvSpPr/>
                <p:nvPr/>
              </p:nvSpPr>
              <p:spPr>
                <a:xfrm>
                  <a:off x="557063" y="4013902"/>
                  <a:ext cx="465457" cy="44456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CBF92C1B-81F5-E50F-0824-325A9B3B7C55}"/>
                    </a:ext>
                  </a:extLst>
                </p:cNvPr>
                <p:cNvSpPr/>
                <p:nvPr/>
              </p:nvSpPr>
              <p:spPr>
                <a:xfrm>
                  <a:off x="557063" y="4547302"/>
                  <a:ext cx="465457" cy="444566"/>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5653E1B5-D55A-DB0D-F4E7-6C9B1F234D58}"/>
                    </a:ext>
                  </a:extLst>
                </p:cNvPr>
                <p:cNvSpPr/>
                <p:nvPr/>
              </p:nvSpPr>
              <p:spPr>
                <a:xfrm>
                  <a:off x="557063" y="5080702"/>
                  <a:ext cx="465457" cy="444566"/>
                </a:xfrm>
                <a:prstGeom prst="ellipse">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EAFEECE4-3F87-B830-C05B-6CD0FC247A90}"/>
                    </a:ext>
                  </a:extLst>
                </p:cNvPr>
                <p:cNvSpPr/>
                <p:nvPr/>
              </p:nvSpPr>
              <p:spPr>
                <a:xfrm>
                  <a:off x="557062" y="5614102"/>
                  <a:ext cx="465457" cy="444566"/>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Oval 12">
                <a:extLst>
                  <a:ext uri="{FF2B5EF4-FFF2-40B4-BE49-F238E27FC236}">
                    <a16:creationId xmlns:a16="http://schemas.microsoft.com/office/drawing/2014/main" id="{5756BCD2-D07D-E220-8B72-5CD15D1316DC}"/>
                  </a:ext>
                </a:extLst>
              </p:cNvPr>
              <p:cNvSpPr/>
              <p:nvPr/>
            </p:nvSpPr>
            <p:spPr>
              <a:xfrm>
                <a:off x="1256776" y="5481966"/>
                <a:ext cx="465457" cy="444566"/>
              </a:xfrm>
              <a:prstGeom prst="ellipse">
                <a:avLst/>
              </a:prstGeom>
              <a:solidFill>
                <a:schemeClr val="bg1"/>
              </a:solidFill>
              <a:ln w="19050">
                <a:solidFill>
                  <a:srgbClr val="D3D2D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Box 14">
              <a:extLst>
                <a:ext uri="{FF2B5EF4-FFF2-40B4-BE49-F238E27FC236}">
                  <a16:creationId xmlns:a16="http://schemas.microsoft.com/office/drawing/2014/main" id="{26F096A3-DA71-319F-8924-14E594325986}"/>
                </a:ext>
              </a:extLst>
            </p:cNvPr>
            <p:cNvSpPr txBox="1"/>
            <p:nvPr/>
          </p:nvSpPr>
          <p:spPr>
            <a:xfrm>
              <a:off x="1517083" y="2141412"/>
              <a:ext cx="2124113" cy="276999"/>
            </a:xfrm>
            <a:prstGeom prst="rect">
              <a:avLst/>
            </a:prstGeom>
            <a:noFill/>
          </p:spPr>
          <p:txBody>
            <a:bodyPr wrap="square" rtlCol="0">
              <a:spAutoFit/>
            </a:bodyPr>
            <a:lstStyle/>
            <a:p>
              <a:r>
                <a:rPr lang="en-US" sz="1200" dirty="0">
                  <a:solidFill>
                    <a:srgbClr val="918F8F"/>
                  </a:solidFill>
                </a:rPr>
                <a:t>HEX | #0089CF</a:t>
              </a:r>
            </a:p>
          </p:txBody>
        </p:sp>
        <p:sp>
          <p:nvSpPr>
            <p:cNvPr id="16" name="TextBox 15">
              <a:extLst>
                <a:ext uri="{FF2B5EF4-FFF2-40B4-BE49-F238E27FC236}">
                  <a16:creationId xmlns:a16="http://schemas.microsoft.com/office/drawing/2014/main" id="{777F1AF0-B553-C591-F187-E54A67A88F34}"/>
                </a:ext>
              </a:extLst>
            </p:cNvPr>
            <p:cNvSpPr txBox="1"/>
            <p:nvPr/>
          </p:nvSpPr>
          <p:spPr>
            <a:xfrm>
              <a:off x="1517083" y="2667000"/>
              <a:ext cx="2124113" cy="276999"/>
            </a:xfrm>
            <a:prstGeom prst="rect">
              <a:avLst/>
            </a:prstGeom>
            <a:noFill/>
          </p:spPr>
          <p:txBody>
            <a:bodyPr wrap="square" rtlCol="0">
              <a:spAutoFit/>
            </a:bodyPr>
            <a:lstStyle/>
            <a:p>
              <a:r>
                <a:rPr lang="en-US" sz="1200" dirty="0">
                  <a:solidFill>
                    <a:srgbClr val="918F8F"/>
                  </a:solidFill>
                </a:rPr>
                <a:t>HEX | #0DB14B</a:t>
              </a:r>
            </a:p>
          </p:txBody>
        </p:sp>
        <p:sp>
          <p:nvSpPr>
            <p:cNvPr id="17" name="TextBox 16">
              <a:extLst>
                <a:ext uri="{FF2B5EF4-FFF2-40B4-BE49-F238E27FC236}">
                  <a16:creationId xmlns:a16="http://schemas.microsoft.com/office/drawing/2014/main" id="{54DE227C-091D-34C1-A79B-F3930B839607}"/>
                </a:ext>
              </a:extLst>
            </p:cNvPr>
            <p:cNvSpPr txBox="1"/>
            <p:nvPr/>
          </p:nvSpPr>
          <p:spPr>
            <a:xfrm>
              <a:off x="1517083" y="3202435"/>
              <a:ext cx="2124113" cy="276999"/>
            </a:xfrm>
            <a:prstGeom prst="rect">
              <a:avLst/>
            </a:prstGeom>
            <a:noFill/>
          </p:spPr>
          <p:txBody>
            <a:bodyPr wrap="square" rtlCol="0">
              <a:spAutoFit/>
            </a:bodyPr>
            <a:lstStyle/>
            <a:p>
              <a:r>
                <a:rPr lang="en-US" sz="1200" dirty="0">
                  <a:solidFill>
                    <a:srgbClr val="918F8F"/>
                  </a:solidFill>
                </a:rPr>
                <a:t>HEX | #FDB913</a:t>
              </a:r>
            </a:p>
          </p:txBody>
        </p:sp>
        <p:sp>
          <p:nvSpPr>
            <p:cNvPr id="18" name="TextBox 17">
              <a:extLst>
                <a:ext uri="{FF2B5EF4-FFF2-40B4-BE49-F238E27FC236}">
                  <a16:creationId xmlns:a16="http://schemas.microsoft.com/office/drawing/2014/main" id="{6CA66B89-A2CD-B722-7F13-6C9EF97301FA}"/>
                </a:ext>
              </a:extLst>
            </p:cNvPr>
            <p:cNvSpPr txBox="1"/>
            <p:nvPr/>
          </p:nvSpPr>
          <p:spPr>
            <a:xfrm>
              <a:off x="1517083" y="3735071"/>
              <a:ext cx="2124113" cy="276999"/>
            </a:xfrm>
            <a:prstGeom prst="rect">
              <a:avLst/>
            </a:prstGeom>
            <a:noFill/>
          </p:spPr>
          <p:txBody>
            <a:bodyPr wrap="square" rtlCol="0">
              <a:spAutoFit/>
            </a:bodyPr>
            <a:lstStyle/>
            <a:p>
              <a:r>
                <a:rPr lang="en-US" sz="1200" dirty="0">
                  <a:solidFill>
                    <a:srgbClr val="918F8F"/>
                  </a:solidFill>
                </a:rPr>
                <a:t>HEX | #F37021</a:t>
              </a:r>
            </a:p>
          </p:txBody>
        </p:sp>
        <p:sp>
          <p:nvSpPr>
            <p:cNvPr id="19" name="TextBox 18">
              <a:extLst>
                <a:ext uri="{FF2B5EF4-FFF2-40B4-BE49-F238E27FC236}">
                  <a16:creationId xmlns:a16="http://schemas.microsoft.com/office/drawing/2014/main" id="{437DAEDE-776B-3B3D-61A9-698F442960BF}"/>
                </a:ext>
              </a:extLst>
            </p:cNvPr>
            <p:cNvSpPr txBox="1"/>
            <p:nvPr/>
          </p:nvSpPr>
          <p:spPr>
            <a:xfrm>
              <a:off x="1517083" y="4270506"/>
              <a:ext cx="2124113" cy="276999"/>
            </a:xfrm>
            <a:prstGeom prst="rect">
              <a:avLst/>
            </a:prstGeom>
            <a:noFill/>
          </p:spPr>
          <p:txBody>
            <a:bodyPr wrap="square" rtlCol="0">
              <a:spAutoFit/>
            </a:bodyPr>
            <a:lstStyle/>
            <a:p>
              <a:r>
                <a:rPr lang="en-US" sz="1200" dirty="0">
                  <a:solidFill>
                    <a:srgbClr val="918F8F"/>
                  </a:solidFill>
                </a:rPr>
                <a:t>HEX | #B42846</a:t>
              </a:r>
            </a:p>
          </p:txBody>
        </p:sp>
        <p:sp>
          <p:nvSpPr>
            <p:cNvPr id="20" name="TextBox 19">
              <a:extLst>
                <a:ext uri="{FF2B5EF4-FFF2-40B4-BE49-F238E27FC236}">
                  <a16:creationId xmlns:a16="http://schemas.microsoft.com/office/drawing/2014/main" id="{D147AB70-E380-7650-B2EF-D0DD98E8086D}"/>
                </a:ext>
              </a:extLst>
            </p:cNvPr>
            <p:cNvSpPr txBox="1"/>
            <p:nvPr/>
          </p:nvSpPr>
          <p:spPr>
            <a:xfrm>
              <a:off x="1517083" y="4808335"/>
              <a:ext cx="2124113" cy="276999"/>
            </a:xfrm>
            <a:prstGeom prst="rect">
              <a:avLst/>
            </a:prstGeom>
            <a:noFill/>
          </p:spPr>
          <p:txBody>
            <a:bodyPr wrap="square" rtlCol="0">
              <a:spAutoFit/>
            </a:bodyPr>
            <a:lstStyle/>
            <a:p>
              <a:r>
                <a:rPr lang="en-US" sz="1200" dirty="0">
                  <a:solidFill>
                    <a:srgbClr val="918F8F"/>
                  </a:solidFill>
                </a:rPr>
                <a:t>HEX | #231F20</a:t>
              </a:r>
            </a:p>
          </p:txBody>
        </p:sp>
        <p:sp>
          <p:nvSpPr>
            <p:cNvPr id="21" name="TextBox 20">
              <a:extLst>
                <a:ext uri="{FF2B5EF4-FFF2-40B4-BE49-F238E27FC236}">
                  <a16:creationId xmlns:a16="http://schemas.microsoft.com/office/drawing/2014/main" id="{9A9FC37D-FA9B-5953-8D49-AA2298917456}"/>
                </a:ext>
              </a:extLst>
            </p:cNvPr>
            <p:cNvSpPr txBox="1"/>
            <p:nvPr/>
          </p:nvSpPr>
          <p:spPr>
            <a:xfrm>
              <a:off x="1517083" y="5343770"/>
              <a:ext cx="2124113" cy="276999"/>
            </a:xfrm>
            <a:prstGeom prst="rect">
              <a:avLst/>
            </a:prstGeom>
            <a:noFill/>
          </p:spPr>
          <p:txBody>
            <a:bodyPr wrap="square" rtlCol="0">
              <a:spAutoFit/>
            </a:bodyPr>
            <a:lstStyle/>
            <a:p>
              <a:r>
                <a:rPr lang="en-US" sz="1200" dirty="0">
                  <a:solidFill>
                    <a:srgbClr val="918F8F"/>
                  </a:solidFill>
                </a:rPr>
                <a:t>HEX | #FFFFFF</a:t>
              </a:r>
            </a:p>
          </p:txBody>
        </p:sp>
      </p:grpSp>
    </p:spTree>
    <p:extLst>
      <p:ext uri="{BB962C8B-B14F-4D97-AF65-F5344CB8AC3E}">
        <p14:creationId xmlns:p14="http://schemas.microsoft.com/office/powerpoint/2010/main" val="410748237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F86FB5-A678-AAAD-AC44-765CA3DDF35C}"/>
              </a:ext>
            </a:extLst>
          </p:cNvPr>
          <p:cNvSpPr/>
          <p:nvPr/>
        </p:nvSpPr>
        <p:spPr>
          <a:xfrm>
            <a:off x="6096000" y="0"/>
            <a:ext cx="6096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1" name="TextBox 280">
            <a:extLst>
              <a:ext uri="{FF2B5EF4-FFF2-40B4-BE49-F238E27FC236}">
                <a16:creationId xmlns:a16="http://schemas.microsoft.com/office/drawing/2014/main" id="{AA76CCF2-10D1-1082-7C68-4983B2D54165}"/>
              </a:ext>
            </a:extLst>
          </p:cNvPr>
          <p:cNvSpPr txBox="1"/>
          <p:nvPr/>
        </p:nvSpPr>
        <p:spPr>
          <a:xfrm>
            <a:off x="647503" y="697289"/>
            <a:ext cx="4325223" cy="584775"/>
          </a:xfrm>
          <a:prstGeom prst="rect">
            <a:avLst/>
          </a:prstGeom>
          <a:noFill/>
        </p:spPr>
        <p:txBody>
          <a:bodyPr wrap="none" rtlCol="0">
            <a:spAutoFit/>
          </a:bodyPr>
          <a:lstStyle/>
          <a:p>
            <a:r>
              <a:rPr lang="en-US" sz="3200" dirty="0"/>
              <a:t>SOCIAL MEDIA ICONS</a:t>
            </a:r>
          </a:p>
        </p:txBody>
      </p:sp>
      <p:pic>
        <p:nvPicPr>
          <p:cNvPr id="3" name="Picture 2" descr="A black letter f in a white circle&#10;&#10;Description automatically generated">
            <a:extLst>
              <a:ext uri="{FF2B5EF4-FFF2-40B4-BE49-F238E27FC236}">
                <a16:creationId xmlns:a16="http://schemas.microsoft.com/office/drawing/2014/main" id="{6B47296D-FB9E-DC10-E22F-A183428C0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9000" y="3205506"/>
            <a:ext cx="434171" cy="434171"/>
          </a:xfrm>
          <a:prstGeom prst="rect">
            <a:avLst/>
          </a:prstGeom>
        </p:spPr>
      </p:pic>
      <p:pic>
        <p:nvPicPr>
          <p:cNvPr id="4" name="Picture 3" descr="A logo of a camera&#10;&#10;Description automatically generated">
            <a:extLst>
              <a:ext uri="{FF2B5EF4-FFF2-40B4-BE49-F238E27FC236}">
                <a16:creationId xmlns:a16="http://schemas.microsoft.com/office/drawing/2014/main" id="{F13DB4C5-8CD1-ED85-CE26-89F6EA9403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2972" y="3205506"/>
            <a:ext cx="434589" cy="434171"/>
          </a:xfrm>
          <a:prstGeom prst="rect">
            <a:avLst/>
          </a:prstGeom>
        </p:spPr>
      </p:pic>
      <p:pic>
        <p:nvPicPr>
          <p:cNvPr id="5" name="Picture 4" descr="A white letter t on a black background&#10;&#10;Description automatically generated">
            <a:extLst>
              <a:ext uri="{FF2B5EF4-FFF2-40B4-BE49-F238E27FC236}">
                <a16:creationId xmlns:a16="http://schemas.microsoft.com/office/drawing/2014/main" id="{57BE25C1-D3CF-FADF-307B-3D6480328A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2719" y="3205506"/>
            <a:ext cx="434171" cy="434171"/>
          </a:xfrm>
          <a:prstGeom prst="rect">
            <a:avLst/>
          </a:prstGeom>
        </p:spPr>
      </p:pic>
      <p:pic>
        <p:nvPicPr>
          <p:cNvPr id="6" name="Picture 5" descr="A white x on a black background&#10;&#10;Description automatically generated">
            <a:extLst>
              <a:ext uri="{FF2B5EF4-FFF2-40B4-BE49-F238E27FC236}">
                <a16:creationId xmlns:a16="http://schemas.microsoft.com/office/drawing/2014/main" id="{274A57A3-9AB4-048A-3DC0-8F2B3D5900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09048" y="3205506"/>
            <a:ext cx="434171" cy="434171"/>
          </a:xfrm>
          <a:prstGeom prst="rect">
            <a:avLst/>
          </a:prstGeom>
        </p:spPr>
      </p:pic>
      <p:pic>
        <p:nvPicPr>
          <p:cNvPr id="7" name="Image" descr="Image">
            <a:extLst>
              <a:ext uri="{FF2B5EF4-FFF2-40B4-BE49-F238E27FC236}">
                <a16:creationId xmlns:a16="http://schemas.microsoft.com/office/drawing/2014/main" id="{4C95DAA8-A5A4-04B8-ACE6-6ADD5169D881}"/>
              </a:ext>
            </a:extLst>
          </p:cNvPr>
          <p:cNvPicPr>
            <a:picLocks noChangeAspect="1"/>
          </p:cNvPicPr>
          <p:nvPr/>
        </p:nvPicPr>
        <p:blipFill>
          <a:blip r:embed="rId6"/>
          <a:stretch>
            <a:fillRect/>
          </a:stretch>
        </p:blipFill>
        <p:spPr>
          <a:xfrm>
            <a:off x="10883438" y="3261946"/>
            <a:ext cx="454363" cy="321290"/>
          </a:xfrm>
          <a:prstGeom prst="rect">
            <a:avLst/>
          </a:prstGeom>
          <a:ln w="12700">
            <a:miter lim="400000"/>
          </a:ln>
        </p:spPr>
      </p:pic>
      <p:pic>
        <p:nvPicPr>
          <p:cNvPr id="8" name="Image" descr="Image">
            <a:extLst>
              <a:ext uri="{FF2B5EF4-FFF2-40B4-BE49-F238E27FC236}">
                <a16:creationId xmlns:a16="http://schemas.microsoft.com/office/drawing/2014/main" id="{87D0582D-A28F-11E6-603C-A35A57E8E7FE}"/>
              </a:ext>
            </a:extLst>
          </p:cNvPr>
          <p:cNvPicPr>
            <a:picLocks noChangeAspect="1"/>
          </p:cNvPicPr>
          <p:nvPr/>
        </p:nvPicPr>
        <p:blipFill>
          <a:blip r:embed="rId7"/>
          <a:stretch>
            <a:fillRect/>
          </a:stretch>
        </p:blipFill>
        <p:spPr>
          <a:xfrm>
            <a:off x="8149682" y="4074303"/>
            <a:ext cx="361169" cy="463963"/>
          </a:xfrm>
          <a:prstGeom prst="rect">
            <a:avLst/>
          </a:prstGeom>
          <a:ln w="12700">
            <a:miter lim="400000"/>
          </a:ln>
        </p:spPr>
      </p:pic>
      <p:pic>
        <p:nvPicPr>
          <p:cNvPr id="9" name="Image" descr="Image">
            <a:extLst>
              <a:ext uri="{FF2B5EF4-FFF2-40B4-BE49-F238E27FC236}">
                <a16:creationId xmlns:a16="http://schemas.microsoft.com/office/drawing/2014/main" id="{5F356823-717A-F206-5F00-28685A6D9265}"/>
              </a:ext>
            </a:extLst>
          </p:cNvPr>
          <p:cNvPicPr>
            <a:picLocks noChangeAspect="1"/>
          </p:cNvPicPr>
          <p:nvPr/>
        </p:nvPicPr>
        <p:blipFill>
          <a:blip r:embed="rId8"/>
          <a:stretch>
            <a:fillRect/>
          </a:stretch>
        </p:blipFill>
        <p:spPr>
          <a:xfrm>
            <a:off x="10009048" y="4098846"/>
            <a:ext cx="434171" cy="414876"/>
          </a:xfrm>
          <a:prstGeom prst="rect">
            <a:avLst/>
          </a:prstGeom>
          <a:ln w="12700">
            <a:miter lim="400000"/>
          </a:ln>
        </p:spPr>
      </p:pic>
      <p:pic>
        <p:nvPicPr>
          <p:cNvPr id="10" name="Image" descr="Image">
            <a:extLst>
              <a:ext uri="{FF2B5EF4-FFF2-40B4-BE49-F238E27FC236}">
                <a16:creationId xmlns:a16="http://schemas.microsoft.com/office/drawing/2014/main" id="{560EBE2B-1987-A560-4116-B841676D51EE}"/>
              </a:ext>
            </a:extLst>
          </p:cNvPr>
          <p:cNvPicPr>
            <a:picLocks noChangeAspect="1"/>
          </p:cNvPicPr>
          <p:nvPr/>
        </p:nvPicPr>
        <p:blipFill>
          <a:blip r:embed="rId9"/>
          <a:stretch>
            <a:fillRect/>
          </a:stretch>
        </p:blipFill>
        <p:spPr>
          <a:xfrm>
            <a:off x="9017913" y="4087583"/>
            <a:ext cx="463782" cy="437402"/>
          </a:xfrm>
          <a:prstGeom prst="rect">
            <a:avLst/>
          </a:prstGeom>
          <a:ln w="12700">
            <a:miter lim="400000"/>
          </a:ln>
        </p:spPr>
      </p:pic>
      <p:pic>
        <p:nvPicPr>
          <p:cNvPr id="11" name="Picture 10" descr="A black and white logo&#10;&#10;Description automatically generated">
            <a:extLst>
              <a:ext uri="{FF2B5EF4-FFF2-40B4-BE49-F238E27FC236}">
                <a16:creationId xmlns:a16="http://schemas.microsoft.com/office/drawing/2014/main" id="{7D78457B-7DFC-1348-B741-98A2B73E08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1451" y="3205506"/>
            <a:ext cx="434171" cy="434171"/>
          </a:xfrm>
          <a:prstGeom prst="rect">
            <a:avLst/>
          </a:prstGeom>
        </p:spPr>
      </p:pic>
      <p:pic>
        <p:nvPicPr>
          <p:cNvPr id="12" name="Picture 11" descr="A black square with a circle and a dot&#10;&#10;Description automatically generated">
            <a:extLst>
              <a:ext uri="{FF2B5EF4-FFF2-40B4-BE49-F238E27FC236}">
                <a16:creationId xmlns:a16="http://schemas.microsoft.com/office/drawing/2014/main" id="{9EC14B47-0337-7710-7A90-7DDD43CAFE5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786277" y="3205506"/>
            <a:ext cx="434589" cy="434171"/>
          </a:xfrm>
          <a:prstGeom prst="rect">
            <a:avLst/>
          </a:prstGeom>
        </p:spPr>
      </p:pic>
      <p:pic>
        <p:nvPicPr>
          <p:cNvPr id="13" name="Picture 12" descr="A black and white logo&#10;&#10;Description automatically generated">
            <a:extLst>
              <a:ext uri="{FF2B5EF4-FFF2-40B4-BE49-F238E27FC236}">
                <a16:creationId xmlns:a16="http://schemas.microsoft.com/office/drawing/2014/main" id="{0A04AF94-EB45-8F53-40AF-CAEAEE673FC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1921" y="3205506"/>
            <a:ext cx="434171" cy="434171"/>
          </a:xfrm>
          <a:prstGeom prst="rect">
            <a:avLst/>
          </a:prstGeom>
        </p:spPr>
      </p:pic>
      <p:pic>
        <p:nvPicPr>
          <p:cNvPr id="14" name="Picture 13" descr="A black x on a black background&#10;&#10;Description automatically generated">
            <a:extLst>
              <a:ext uri="{FF2B5EF4-FFF2-40B4-BE49-F238E27FC236}">
                <a16:creationId xmlns:a16="http://schemas.microsoft.com/office/drawing/2014/main" id="{7917FA79-DE84-5069-0568-7F905026872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638127" y="3205506"/>
            <a:ext cx="434171" cy="434171"/>
          </a:xfrm>
          <a:prstGeom prst="rect">
            <a:avLst/>
          </a:prstGeom>
        </p:spPr>
      </p:pic>
      <p:pic>
        <p:nvPicPr>
          <p:cNvPr id="15" name="Image" descr="Image">
            <a:extLst>
              <a:ext uri="{FF2B5EF4-FFF2-40B4-BE49-F238E27FC236}">
                <a16:creationId xmlns:a16="http://schemas.microsoft.com/office/drawing/2014/main" id="{9609484A-26D5-B260-E2BE-7C291523DFFC}"/>
              </a:ext>
            </a:extLst>
          </p:cNvPr>
          <p:cNvPicPr>
            <a:picLocks noChangeAspect="1"/>
          </p:cNvPicPr>
          <p:nvPr/>
        </p:nvPicPr>
        <p:blipFill>
          <a:blip r:embed="rId14"/>
          <a:stretch>
            <a:fillRect/>
          </a:stretch>
        </p:blipFill>
        <p:spPr>
          <a:xfrm>
            <a:off x="4526667" y="3262060"/>
            <a:ext cx="454042" cy="321063"/>
          </a:xfrm>
          <a:prstGeom prst="rect">
            <a:avLst/>
          </a:prstGeom>
          <a:ln w="12700">
            <a:miter lim="400000"/>
          </a:ln>
        </p:spPr>
      </p:pic>
      <p:pic>
        <p:nvPicPr>
          <p:cNvPr id="16" name="Image" descr="Image">
            <a:extLst>
              <a:ext uri="{FF2B5EF4-FFF2-40B4-BE49-F238E27FC236}">
                <a16:creationId xmlns:a16="http://schemas.microsoft.com/office/drawing/2014/main" id="{6527E49E-F500-B6E9-18D9-5AD068D8AE18}"/>
              </a:ext>
            </a:extLst>
          </p:cNvPr>
          <p:cNvPicPr>
            <a:picLocks noChangeAspect="1"/>
          </p:cNvPicPr>
          <p:nvPr/>
        </p:nvPicPr>
        <p:blipFill>
          <a:blip r:embed="rId15"/>
          <a:stretch>
            <a:fillRect/>
          </a:stretch>
        </p:blipFill>
        <p:spPr>
          <a:xfrm>
            <a:off x="1822987" y="4074303"/>
            <a:ext cx="361169" cy="463963"/>
          </a:xfrm>
          <a:prstGeom prst="rect">
            <a:avLst/>
          </a:prstGeom>
          <a:ln w="12700">
            <a:miter lim="400000"/>
          </a:ln>
        </p:spPr>
      </p:pic>
      <p:pic>
        <p:nvPicPr>
          <p:cNvPr id="17" name="Image" descr="Image">
            <a:extLst>
              <a:ext uri="{FF2B5EF4-FFF2-40B4-BE49-F238E27FC236}">
                <a16:creationId xmlns:a16="http://schemas.microsoft.com/office/drawing/2014/main" id="{5B2D59EB-E680-B7DF-DBE5-24069849103B}"/>
              </a:ext>
            </a:extLst>
          </p:cNvPr>
          <p:cNvPicPr>
            <a:picLocks noChangeAspect="1"/>
          </p:cNvPicPr>
          <p:nvPr/>
        </p:nvPicPr>
        <p:blipFill>
          <a:blip r:embed="rId16"/>
          <a:stretch>
            <a:fillRect/>
          </a:stretch>
        </p:blipFill>
        <p:spPr>
          <a:xfrm>
            <a:off x="2756192" y="4115006"/>
            <a:ext cx="405629" cy="382557"/>
          </a:xfrm>
          <a:prstGeom prst="rect">
            <a:avLst/>
          </a:prstGeom>
          <a:ln w="12700">
            <a:miter lim="400000"/>
          </a:ln>
        </p:spPr>
      </p:pic>
      <p:pic>
        <p:nvPicPr>
          <p:cNvPr id="18" name="Image" descr="Image">
            <a:extLst>
              <a:ext uri="{FF2B5EF4-FFF2-40B4-BE49-F238E27FC236}">
                <a16:creationId xmlns:a16="http://schemas.microsoft.com/office/drawing/2014/main" id="{FF6308A6-9ADE-9A38-EC60-ED13C55FBD28}"/>
              </a:ext>
            </a:extLst>
          </p:cNvPr>
          <p:cNvPicPr>
            <a:picLocks noChangeAspect="1"/>
          </p:cNvPicPr>
          <p:nvPr/>
        </p:nvPicPr>
        <p:blipFill>
          <a:blip r:embed="rId17"/>
          <a:stretch>
            <a:fillRect/>
          </a:stretch>
        </p:blipFill>
        <p:spPr>
          <a:xfrm>
            <a:off x="3638127" y="4098846"/>
            <a:ext cx="434171" cy="414876"/>
          </a:xfrm>
          <a:prstGeom prst="rect">
            <a:avLst/>
          </a:prstGeom>
          <a:ln w="12700">
            <a:miter lim="400000"/>
          </a:ln>
        </p:spPr>
      </p:pic>
    </p:spTree>
    <p:extLst>
      <p:ext uri="{BB962C8B-B14F-4D97-AF65-F5344CB8AC3E}">
        <p14:creationId xmlns:p14="http://schemas.microsoft.com/office/powerpoint/2010/main" val="264374334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Rectangle 277">
            <a:extLst>
              <a:ext uri="{FF2B5EF4-FFF2-40B4-BE49-F238E27FC236}">
                <a16:creationId xmlns:a16="http://schemas.microsoft.com/office/drawing/2014/main" id="{680D9972-FB6F-AD59-0845-3AA9FC6CFAF8}"/>
              </a:ext>
            </a:extLst>
          </p:cNvPr>
          <p:cNvSpPr/>
          <p:nvPr/>
        </p:nvSpPr>
        <p:spPr>
          <a:xfrm>
            <a:off x="6096000" y="0"/>
            <a:ext cx="6096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7" name="Group 276">
            <a:extLst>
              <a:ext uri="{FF2B5EF4-FFF2-40B4-BE49-F238E27FC236}">
                <a16:creationId xmlns:a16="http://schemas.microsoft.com/office/drawing/2014/main" id="{05758EA4-4525-B423-4C41-9AF154BD428F}"/>
              </a:ext>
            </a:extLst>
          </p:cNvPr>
          <p:cNvGrpSpPr/>
          <p:nvPr/>
        </p:nvGrpSpPr>
        <p:grpSpPr>
          <a:xfrm>
            <a:off x="483735" y="2466145"/>
            <a:ext cx="5409620" cy="2630230"/>
            <a:chOff x="6576658" y="2272604"/>
            <a:chExt cx="5409620" cy="2630230"/>
          </a:xfrm>
        </p:grpSpPr>
        <p:pic>
          <p:nvPicPr>
            <p:cNvPr id="20" name="Picture 19" descr="A black and white logo&#10;&#10;Description automatically generated">
              <a:extLst>
                <a:ext uri="{FF2B5EF4-FFF2-40B4-BE49-F238E27FC236}">
                  <a16:creationId xmlns:a16="http://schemas.microsoft.com/office/drawing/2014/main" id="{B37DBFC5-9BAA-9660-C988-C17B64AEB2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19714" y="2272604"/>
              <a:ext cx="335583" cy="335583"/>
            </a:xfrm>
            <a:prstGeom prst="rect">
              <a:avLst/>
            </a:prstGeom>
          </p:spPr>
        </p:pic>
        <p:pic>
          <p:nvPicPr>
            <p:cNvPr id="21" name="Picture 20" descr="A black and white logo&#10;&#10;Description automatically generated">
              <a:extLst>
                <a:ext uri="{FF2B5EF4-FFF2-40B4-BE49-F238E27FC236}">
                  <a16:creationId xmlns:a16="http://schemas.microsoft.com/office/drawing/2014/main" id="{63C1FC79-CF20-B162-4F53-E8C1B71F4B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6658" y="2272604"/>
              <a:ext cx="335583" cy="335583"/>
            </a:xfrm>
            <a:prstGeom prst="rect">
              <a:avLst/>
            </a:prstGeom>
          </p:spPr>
        </p:pic>
        <p:pic>
          <p:nvPicPr>
            <p:cNvPr id="22" name="Picture 21" descr="A black and white logo&#10;&#10;Description automatically generated">
              <a:extLst>
                <a:ext uri="{FF2B5EF4-FFF2-40B4-BE49-F238E27FC236}">
                  <a16:creationId xmlns:a16="http://schemas.microsoft.com/office/drawing/2014/main" id="{C4298830-32D2-BFE4-79CC-A5E646F81E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3834" y="2272604"/>
              <a:ext cx="335583" cy="335583"/>
            </a:xfrm>
            <a:prstGeom prst="rect">
              <a:avLst/>
            </a:prstGeom>
          </p:spPr>
        </p:pic>
        <p:pic>
          <p:nvPicPr>
            <p:cNvPr id="23" name="Picture 22" descr="A black and white image of a drawer&#10;&#10;Description automatically generated">
              <a:extLst>
                <a:ext uri="{FF2B5EF4-FFF2-40B4-BE49-F238E27FC236}">
                  <a16:creationId xmlns:a16="http://schemas.microsoft.com/office/drawing/2014/main" id="{0D8FE46A-62BF-B3EB-FEE6-C2F036EC7C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62538" y="2272604"/>
              <a:ext cx="335583" cy="335583"/>
            </a:xfrm>
            <a:prstGeom prst="rect">
              <a:avLst/>
            </a:prstGeom>
          </p:spPr>
        </p:pic>
        <p:pic>
          <p:nvPicPr>
            <p:cNvPr id="24" name="Picture 23" descr="A black and white symbol&#10;&#10;Description automatically generated">
              <a:extLst>
                <a:ext uri="{FF2B5EF4-FFF2-40B4-BE49-F238E27FC236}">
                  <a16:creationId xmlns:a16="http://schemas.microsoft.com/office/drawing/2014/main" id="{798AD102-849D-EC58-54D7-FA7EED12B1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05362" y="2272604"/>
              <a:ext cx="335583" cy="335583"/>
            </a:xfrm>
            <a:prstGeom prst="rect">
              <a:avLst/>
            </a:prstGeom>
          </p:spPr>
        </p:pic>
        <p:pic>
          <p:nvPicPr>
            <p:cNvPr id="25" name="Picture 24" descr="A black and white camera&#10;&#10;Description automatically generated">
              <a:extLst>
                <a:ext uri="{FF2B5EF4-FFF2-40B4-BE49-F238E27FC236}">
                  <a16:creationId xmlns:a16="http://schemas.microsoft.com/office/drawing/2014/main" id="{A3A81564-83EC-AE75-7200-A6B8F37FE6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48186" y="2272604"/>
              <a:ext cx="335583" cy="335583"/>
            </a:xfrm>
            <a:prstGeom prst="rect">
              <a:avLst/>
            </a:prstGeom>
          </p:spPr>
        </p:pic>
        <p:pic>
          <p:nvPicPr>
            <p:cNvPr id="26" name="Picture 25" descr="A black logo with a black background&#10;&#10;Description automatically generated">
              <a:extLst>
                <a:ext uri="{FF2B5EF4-FFF2-40B4-BE49-F238E27FC236}">
                  <a16:creationId xmlns:a16="http://schemas.microsoft.com/office/drawing/2014/main" id="{DC5CAE2B-4D55-1811-5ECD-64EA233D12F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91010" y="2272604"/>
              <a:ext cx="335583" cy="335583"/>
            </a:xfrm>
            <a:prstGeom prst="rect">
              <a:avLst/>
            </a:prstGeom>
          </p:spPr>
        </p:pic>
        <p:pic>
          <p:nvPicPr>
            <p:cNvPr id="27" name="Picture 26" descr="A black and white logo&#10;&#10;Description automatically generated">
              <a:extLst>
                <a:ext uri="{FF2B5EF4-FFF2-40B4-BE49-F238E27FC236}">
                  <a16:creationId xmlns:a16="http://schemas.microsoft.com/office/drawing/2014/main" id="{9686A0D6-3C1E-51E6-79C7-D6A300CB3E4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37542" y="3093417"/>
              <a:ext cx="335583" cy="335583"/>
            </a:xfrm>
            <a:prstGeom prst="rect">
              <a:avLst/>
            </a:prstGeom>
          </p:spPr>
        </p:pic>
        <p:pic>
          <p:nvPicPr>
            <p:cNvPr id="28" name="Picture 27" descr="A pair of wine glasses&#10;&#10;Description automatically generated">
              <a:extLst>
                <a:ext uri="{FF2B5EF4-FFF2-40B4-BE49-F238E27FC236}">
                  <a16:creationId xmlns:a16="http://schemas.microsoft.com/office/drawing/2014/main" id="{CCD6CDE5-69B3-3022-5284-466205B7838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76658" y="3093417"/>
              <a:ext cx="335583" cy="335583"/>
            </a:xfrm>
            <a:prstGeom prst="rect">
              <a:avLst/>
            </a:prstGeom>
          </p:spPr>
        </p:pic>
        <p:pic>
          <p:nvPicPr>
            <p:cNvPr id="29" name="Picture 28" descr="A black circle with a check mark in it&#10;&#10;Description automatically generated">
              <a:extLst>
                <a:ext uri="{FF2B5EF4-FFF2-40B4-BE49-F238E27FC236}">
                  <a16:creationId xmlns:a16="http://schemas.microsoft.com/office/drawing/2014/main" id="{6ABBA75F-2C5A-703B-6DEE-4D5C3B09F22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591238" y="2272604"/>
              <a:ext cx="335583" cy="335583"/>
            </a:xfrm>
            <a:prstGeom prst="rect">
              <a:avLst/>
            </a:prstGeom>
          </p:spPr>
        </p:pic>
        <p:pic>
          <p:nvPicPr>
            <p:cNvPr id="30" name="Picture 29" descr="A graph with arrow pointing up&#10;&#10;Description automatically generated">
              <a:extLst>
                <a:ext uri="{FF2B5EF4-FFF2-40B4-BE49-F238E27FC236}">
                  <a16:creationId xmlns:a16="http://schemas.microsoft.com/office/drawing/2014/main" id="{832F0CF1-47B2-90C4-DC0E-FBE4643ABA8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034066" y="2272604"/>
              <a:ext cx="335583" cy="335583"/>
            </a:xfrm>
            <a:prstGeom prst="rect">
              <a:avLst/>
            </a:prstGeom>
          </p:spPr>
        </p:pic>
        <p:pic>
          <p:nvPicPr>
            <p:cNvPr id="31" name="Picture 30" descr="A black cross in a circle&#10;&#10;Description automatically generated">
              <a:extLst>
                <a:ext uri="{FF2B5EF4-FFF2-40B4-BE49-F238E27FC236}">
                  <a16:creationId xmlns:a16="http://schemas.microsoft.com/office/drawing/2014/main" id="{AB630480-FA9B-DFE1-D361-995E0AB5D18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476890" y="2272604"/>
              <a:ext cx="335583" cy="335583"/>
            </a:xfrm>
            <a:prstGeom prst="rect">
              <a:avLst/>
            </a:prstGeom>
          </p:spPr>
        </p:pic>
        <p:pic>
          <p:nvPicPr>
            <p:cNvPr id="32" name="Picture 31" descr="A black and white hand with a black background&#10;&#10;Description automatically generated">
              <a:extLst>
                <a:ext uri="{FF2B5EF4-FFF2-40B4-BE49-F238E27FC236}">
                  <a16:creationId xmlns:a16="http://schemas.microsoft.com/office/drawing/2014/main" id="{9CC5C6D7-D33A-0E54-E2A3-DD0E8F407AB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698426" y="3914230"/>
              <a:ext cx="335583" cy="335583"/>
            </a:xfrm>
            <a:prstGeom prst="rect">
              <a:avLst/>
            </a:prstGeom>
          </p:spPr>
        </p:pic>
        <p:pic>
          <p:nvPicPr>
            <p:cNvPr id="33" name="Picture 32" descr="A black symbol with a black background&#10;&#10;Description automatically generated">
              <a:extLst>
                <a:ext uri="{FF2B5EF4-FFF2-40B4-BE49-F238E27FC236}">
                  <a16:creationId xmlns:a16="http://schemas.microsoft.com/office/drawing/2014/main" id="{D479B96F-3534-FE33-1692-DC00D4C18ED1}"/>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137542" y="3914230"/>
              <a:ext cx="335583" cy="335583"/>
            </a:xfrm>
            <a:prstGeom prst="rect">
              <a:avLst/>
            </a:prstGeom>
          </p:spPr>
        </p:pic>
        <p:pic>
          <p:nvPicPr>
            <p:cNvPr id="34" name="Picture 33" descr="A black computer with a black background&#10;&#10;Description automatically generated">
              <a:extLst>
                <a:ext uri="{FF2B5EF4-FFF2-40B4-BE49-F238E27FC236}">
                  <a16:creationId xmlns:a16="http://schemas.microsoft.com/office/drawing/2014/main" id="{AB46B1A3-7C89-6346-6C76-2551C305103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576658" y="3914230"/>
              <a:ext cx="335583" cy="335583"/>
            </a:xfrm>
            <a:prstGeom prst="rect">
              <a:avLst/>
            </a:prstGeom>
          </p:spPr>
        </p:pic>
        <p:pic>
          <p:nvPicPr>
            <p:cNvPr id="35" name="Picture 34" descr="A black and white logo&#10;&#10;Description automatically generated">
              <a:extLst>
                <a:ext uri="{FF2B5EF4-FFF2-40B4-BE49-F238E27FC236}">
                  <a16:creationId xmlns:a16="http://schemas.microsoft.com/office/drawing/2014/main" id="{AF48CF24-72FB-04F7-67DF-86A923801AF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820194" y="3093417"/>
              <a:ext cx="335583" cy="335583"/>
            </a:xfrm>
            <a:prstGeom prst="rect">
              <a:avLst/>
            </a:prstGeom>
          </p:spPr>
        </p:pic>
        <p:pic>
          <p:nvPicPr>
            <p:cNvPr id="36" name="Picture 35" descr="A black and white logo&#10;&#10;Description automatically generated">
              <a:extLst>
                <a:ext uri="{FF2B5EF4-FFF2-40B4-BE49-F238E27FC236}">
                  <a16:creationId xmlns:a16="http://schemas.microsoft.com/office/drawing/2014/main" id="{BED7B852-819E-6C6B-CBDC-F1F58568B84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59310" y="3093417"/>
              <a:ext cx="335583" cy="335583"/>
            </a:xfrm>
            <a:prstGeom prst="rect">
              <a:avLst/>
            </a:prstGeom>
          </p:spPr>
        </p:pic>
        <p:pic>
          <p:nvPicPr>
            <p:cNvPr id="37" name="Picture 36" descr="A black heart on a black background&#10;&#10;Description automatically generated">
              <a:extLst>
                <a:ext uri="{FF2B5EF4-FFF2-40B4-BE49-F238E27FC236}">
                  <a16:creationId xmlns:a16="http://schemas.microsoft.com/office/drawing/2014/main" id="{FA36443A-F230-0536-9759-B3FE99B29F9D}"/>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698426" y="3093417"/>
              <a:ext cx="335583" cy="335583"/>
            </a:xfrm>
            <a:prstGeom prst="rect">
              <a:avLst/>
            </a:prstGeom>
          </p:spPr>
        </p:pic>
        <p:pic>
          <p:nvPicPr>
            <p:cNvPr id="38" name="Picture 37" descr="A black and white logo&#10;&#10;Description automatically generated">
              <a:extLst>
                <a:ext uri="{FF2B5EF4-FFF2-40B4-BE49-F238E27FC236}">
                  <a16:creationId xmlns:a16="http://schemas.microsoft.com/office/drawing/2014/main" id="{19F7C55C-90F6-ADF1-FB5B-44B87E2AFE63}"/>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077526" y="3069992"/>
              <a:ext cx="335583" cy="335583"/>
            </a:xfrm>
            <a:prstGeom prst="rect">
              <a:avLst/>
            </a:prstGeom>
          </p:spPr>
        </p:pic>
        <p:pic>
          <p:nvPicPr>
            <p:cNvPr id="39" name="Picture 38" descr="A black clock with a white arrow pointing to the left&#10;&#10;Description automatically generated">
              <a:extLst>
                <a:ext uri="{FF2B5EF4-FFF2-40B4-BE49-F238E27FC236}">
                  <a16:creationId xmlns:a16="http://schemas.microsoft.com/office/drawing/2014/main" id="{022E8FF3-8691-0CEF-4194-67CB31D0128B}"/>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516642" y="3069992"/>
              <a:ext cx="335583" cy="335583"/>
            </a:xfrm>
            <a:prstGeom prst="rect">
              <a:avLst/>
            </a:prstGeom>
          </p:spPr>
        </p:pic>
        <p:pic>
          <p:nvPicPr>
            <p:cNvPr id="40" name="Picture 39" descr="A black rectangle with a black background&#10;&#10;Description automatically generated">
              <a:extLst>
                <a:ext uri="{FF2B5EF4-FFF2-40B4-BE49-F238E27FC236}">
                  <a16:creationId xmlns:a16="http://schemas.microsoft.com/office/drawing/2014/main" id="{20582B5C-C3E8-35CB-A9DF-CC9F588B934D}"/>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9955758" y="3069992"/>
              <a:ext cx="335583" cy="335583"/>
            </a:xfrm>
            <a:prstGeom prst="rect">
              <a:avLst/>
            </a:prstGeom>
          </p:spPr>
        </p:pic>
        <p:pic>
          <p:nvPicPr>
            <p:cNvPr id="41" name="Picture 40" descr="A black and white logo&#10;&#10;Description automatically generated">
              <a:extLst>
                <a:ext uri="{FF2B5EF4-FFF2-40B4-BE49-F238E27FC236}">
                  <a16:creationId xmlns:a16="http://schemas.microsoft.com/office/drawing/2014/main" id="{D5B95EC4-E8FA-3297-2238-CFCFEA57713C}"/>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9394874" y="3069992"/>
              <a:ext cx="335583" cy="335583"/>
            </a:xfrm>
            <a:prstGeom prst="rect">
              <a:avLst/>
            </a:prstGeom>
          </p:spPr>
        </p:pic>
        <p:pic>
          <p:nvPicPr>
            <p:cNvPr id="42" name="Picture 41" descr="A black square with a letter l&#10;&#10;Description automatically generated">
              <a:extLst>
                <a:ext uri="{FF2B5EF4-FFF2-40B4-BE49-F238E27FC236}">
                  <a16:creationId xmlns:a16="http://schemas.microsoft.com/office/drawing/2014/main" id="{76914772-46E2-6F26-1E72-E9AACBE86CB3}"/>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8820194" y="3914230"/>
              <a:ext cx="335583" cy="335583"/>
            </a:xfrm>
            <a:prstGeom prst="rect">
              <a:avLst/>
            </a:prstGeom>
          </p:spPr>
        </p:pic>
        <p:pic>
          <p:nvPicPr>
            <p:cNvPr id="43" name="Picture 42" descr="A black square with a line and a line in the middle&#10;&#10;Description automatically generated">
              <a:extLst>
                <a:ext uri="{FF2B5EF4-FFF2-40B4-BE49-F238E27FC236}">
                  <a16:creationId xmlns:a16="http://schemas.microsoft.com/office/drawing/2014/main" id="{40433563-A872-6ED8-E2F3-123FA23E5B9F}"/>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8259310" y="3914230"/>
              <a:ext cx="335583" cy="335583"/>
            </a:xfrm>
            <a:prstGeom prst="rect">
              <a:avLst/>
            </a:prstGeom>
          </p:spPr>
        </p:pic>
        <p:pic>
          <p:nvPicPr>
            <p:cNvPr id="44" name="Picture 43" descr="A black and white logo&#10;&#10;Description automatically generated">
              <a:extLst>
                <a:ext uri="{FF2B5EF4-FFF2-40B4-BE49-F238E27FC236}">
                  <a16:creationId xmlns:a16="http://schemas.microsoft.com/office/drawing/2014/main" id="{32D01BE1-C1C9-8180-7ED3-54BDDCC0B91D}"/>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1650695" y="3914230"/>
              <a:ext cx="335583" cy="335583"/>
            </a:xfrm>
            <a:prstGeom prst="rect">
              <a:avLst/>
            </a:prstGeom>
          </p:spPr>
        </p:pic>
        <p:pic>
          <p:nvPicPr>
            <p:cNvPr id="45" name="Picture 44" descr="A black and white logo&#10;&#10;Description automatically generated">
              <a:extLst>
                <a:ext uri="{FF2B5EF4-FFF2-40B4-BE49-F238E27FC236}">
                  <a16:creationId xmlns:a16="http://schemas.microsoft.com/office/drawing/2014/main" id="{897F6CB6-8153-C0BA-7009-6E650BAE90D5}"/>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11089811" y="3914230"/>
              <a:ext cx="335583" cy="335583"/>
            </a:xfrm>
            <a:prstGeom prst="rect">
              <a:avLst/>
            </a:prstGeom>
          </p:spPr>
        </p:pic>
        <p:pic>
          <p:nvPicPr>
            <p:cNvPr id="46" name="Picture 45" descr="A black circle with a cross in center&#10;&#10;Description automatically generated">
              <a:extLst>
                <a:ext uri="{FF2B5EF4-FFF2-40B4-BE49-F238E27FC236}">
                  <a16:creationId xmlns:a16="http://schemas.microsoft.com/office/drawing/2014/main" id="{551BBFE0-4E33-61FF-200A-284A42742C9C}"/>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0528927" y="3914230"/>
              <a:ext cx="335583" cy="335583"/>
            </a:xfrm>
            <a:prstGeom prst="rect">
              <a:avLst/>
            </a:prstGeom>
          </p:spPr>
        </p:pic>
        <p:pic>
          <p:nvPicPr>
            <p:cNvPr id="47" name="Picture 46" descr="A black and white logo&#10;&#10;Description automatically generated">
              <a:extLst>
                <a:ext uri="{FF2B5EF4-FFF2-40B4-BE49-F238E27FC236}">
                  <a16:creationId xmlns:a16="http://schemas.microsoft.com/office/drawing/2014/main" id="{106BEA01-E0FE-AE53-F1D5-7DB25239C8E4}"/>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9968043" y="3914230"/>
              <a:ext cx="335583" cy="335583"/>
            </a:xfrm>
            <a:prstGeom prst="rect">
              <a:avLst/>
            </a:prstGeom>
          </p:spPr>
        </p:pic>
        <p:pic>
          <p:nvPicPr>
            <p:cNvPr id="48" name="Picture 47" descr="A black logo with a black background&#10;&#10;Description automatically generated">
              <a:extLst>
                <a:ext uri="{FF2B5EF4-FFF2-40B4-BE49-F238E27FC236}">
                  <a16:creationId xmlns:a16="http://schemas.microsoft.com/office/drawing/2014/main" id="{2A420F47-4C19-B164-42B4-3550BDE8E18C}"/>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9407159" y="3914230"/>
              <a:ext cx="335583" cy="335583"/>
            </a:xfrm>
            <a:prstGeom prst="rect">
              <a:avLst/>
            </a:prstGeom>
          </p:spPr>
        </p:pic>
        <p:pic>
          <p:nvPicPr>
            <p:cNvPr id="49" name="Picture 48" descr="A black star on a black background&#10;&#10;Description automatically generated">
              <a:extLst>
                <a:ext uri="{FF2B5EF4-FFF2-40B4-BE49-F238E27FC236}">
                  <a16:creationId xmlns:a16="http://schemas.microsoft.com/office/drawing/2014/main" id="{588C23EB-9A22-12A8-D46C-FD5C1630849F}"/>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1638410" y="3069992"/>
              <a:ext cx="335583" cy="335583"/>
            </a:xfrm>
            <a:prstGeom prst="rect">
              <a:avLst/>
            </a:prstGeom>
          </p:spPr>
        </p:pic>
        <p:pic>
          <p:nvPicPr>
            <p:cNvPr id="50" name="Picture 49" descr="A black and white logo&#10;&#10;Description automatically generated">
              <a:extLst>
                <a:ext uri="{FF2B5EF4-FFF2-40B4-BE49-F238E27FC236}">
                  <a16:creationId xmlns:a16="http://schemas.microsoft.com/office/drawing/2014/main" id="{0FF6B57C-21F5-E2BA-8B6E-4B6F35CA9A43}"/>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7137542" y="4567251"/>
              <a:ext cx="335583" cy="335583"/>
            </a:xfrm>
            <a:prstGeom prst="rect">
              <a:avLst/>
            </a:prstGeom>
          </p:spPr>
        </p:pic>
        <p:pic>
          <p:nvPicPr>
            <p:cNvPr id="51" name="Picture 50" descr="A black rectangular object with a black background&#10;&#10;Description automatically generated">
              <a:extLst>
                <a:ext uri="{FF2B5EF4-FFF2-40B4-BE49-F238E27FC236}">
                  <a16:creationId xmlns:a16="http://schemas.microsoft.com/office/drawing/2014/main" id="{FB20ADC6-A965-BA53-CBC0-F4D83C1AED53}"/>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6576658" y="4567251"/>
              <a:ext cx="335583" cy="335583"/>
            </a:xfrm>
            <a:prstGeom prst="rect">
              <a:avLst/>
            </a:prstGeom>
          </p:spPr>
        </p:pic>
      </p:grpSp>
      <p:grpSp>
        <p:nvGrpSpPr>
          <p:cNvPr id="276" name="Group 275">
            <a:extLst>
              <a:ext uri="{FF2B5EF4-FFF2-40B4-BE49-F238E27FC236}">
                <a16:creationId xmlns:a16="http://schemas.microsoft.com/office/drawing/2014/main" id="{CDE257D2-F53B-0CC1-6D75-AE0974DD9FCD}"/>
              </a:ext>
            </a:extLst>
          </p:cNvPr>
          <p:cNvGrpSpPr/>
          <p:nvPr/>
        </p:nvGrpSpPr>
        <p:grpSpPr>
          <a:xfrm>
            <a:off x="6504978" y="2447306"/>
            <a:ext cx="5278043" cy="2630230"/>
            <a:chOff x="553590" y="2272604"/>
            <a:chExt cx="5278043" cy="2630230"/>
          </a:xfrm>
        </p:grpSpPr>
        <p:pic>
          <p:nvPicPr>
            <p:cNvPr id="52" name="Picture 51" descr="A white airplane on a black background&#10;&#10;Description automatically generated">
              <a:extLst>
                <a:ext uri="{FF2B5EF4-FFF2-40B4-BE49-F238E27FC236}">
                  <a16:creationId xmlns:a16="http://schemas.microsoft.com/office/drawing/2014/main" id="{22306246-F304-E340-0D3C-9D9980F4F420}"/>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553590" y="2272604"/>
              <a:ext cx="335583" cy="335583"/>
            </a:xfrm>
            <a:prstGeom prst="rect">
              <a:avLst/>
            </a:prstGeom>
          </p:spPr>
        </p:pic>
        <p:pic>
          <p:nvPicPr>
            <p:cNvPr id="53" name="Picture 52" descr="A white logo on a black background&#10;&#10;Description automatically generated">
              <a:extLst>
                <a:ext uri="{FF2B5EF4-FFF2-40B4-BE49-F238E27FC236}">
                  <a16:creationId xmlns:a16="http://schemas.microsoft.com/office/drawing/2014/main" id="{E6E1EC5B-A9A1-C196-56AB-4ABF3CEEC86F}"/>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1095972" y="2272604"/>
              <a:ext cx="335583" cy="335583"/>
            </a:xfrm>
            <a:prstGeom prst="rect">
              <a:avLst/>
            </a:prstGeom>
          </p:spPr>
        </p:pic>
        <p:pic>
          <p:nvPicPr>
            <p:cNvPr id="54" name="Picture 53" descr="A white square object with a black background&#10;&#10;Description automatically generated">
              <a:extLst>
                <a:ext uri="{FF2B5EF4-FFF2-40B4-BE49-F238E27FC236}">
                  <a16:creationId xmlns:a16="http://schemas.microsoft.com/office/drawing/2014/main" id="{C14C5C5C-8F86-4F99-4DC6-C024A5E62AB7}"/>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3265500" y="2272604"/>
              <a:ext cx="335583" cy="335583"/>
            </a:xfrm>
            <a:prstGeom prst="rect">
              <a:avLst/>
            </a:prstGeom>
          </p:spPr>
        </p:pic>
        <p:pic>
          <p:nvPicPr>
            <p:cNvPr id="55" name="Picture 54" descr="A white symbol with a cross&#10;&#10;Description automatically generated">
              <a:extLst>
                <a:ext uri="{FF2B5EF4-FFF2-40B4-BE49-F238E27FC236}">
                  <a16:creationId xmlns:a16="http://schemas.microsoft.com/office/drawing/2014/main" id="{C64A3E6F-BEE7-6460-F892-C9CCDF8DA3B9}"/>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2723118" y="2272604"/>
              <a:ext cx="335583" cy="335583"/>
            </a:xfrm>
            <a:prstGeom prst="rect">
              <a:avLst/>
            </a:prstGeom>
          </p:spPr>
        </p:pic>
        <p:pic>
          <p:nvPicPr>
            <p:cNvPr id="56" name="Picture 55" descr="A white camera with circles and rectangles&#10;&#10;Description automatically generated">
              <a:extLst>
                <a:ext uri="{FF2B5EF4-FFF2-40B4-BE49-F238E27FC236}">
                  <a16:creationId xmlns:a16="http://schemas.microsoft.com/office/drawing/2014/main" id="{5A174C6D-03ED-98FF-EC5A-7B194042CF94}"/>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2180736" y="2272604"/>
              <a:ext cx="335583" cy="335583"/>
            </a:xfrm>
            <a:prstGeom prst="rect">
              <a:avLst/>
            </a:prstGeom>
          </p:spPr>
        </p:pic>
        <p:pic>
          <p:nvPicPr>
            <p:cNvPr id="57" name="Picture 56" descr="A white logo on a black background&#10;&#10;Description automatically generated">
              <a:extLst>
                <a:ext uri="{FF2B5EF4-FFF2-40B4-BE49-F238E27FC236}">
                  <a16:creationId xmlns:a16="http://schemas.microsoft.com/office/drawing/2014/main" id="{93DD4F6F-1E6A-DB0D-9659-1F9FCA59045B}"/>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1638354" y="2272604"/>
              <a:ext cx="335583" cy="335583"/>
            </a:xfrm>
            <a:prstGeom prst="rect">
              <a:avLst/>
            </a:prstGeom>
          </p:spPr>
        </p:pic>
        <p:pic>
          <p:nvPicPr>
            <p:cNvPr id="58" name="Picture 57" descr="A white text on a black background&#10;&#10;Description automatically generated">
              <a:extLst>
                <a:ext uri="{FF2B5EF4-FFF2-40B4-BE49-F238E27FC236}">
                  <a16:creationId xmlns:a16="http://schemas.microsoft.com/office/drawing/2014/main" id="{51F6FFD8-6A41-241A-1D91-4E97DB1BF3BB}"/>
                </a:ext>
              </a:extLst>
            </p:cNvPr>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553590" y="3093417"/>
              <a:ext cx="335583" cy="335583"/>
            </a:xfrm>
            <a:prstGeom prst="rect">
              <a:avLst/>
            </a:prstGeom>
          </p:spPr>
        </p:pic>
        <p:pic>
          <p:nvPicPr>
            <p:cNvPr id="59" name="Picture 58" descr="A white check mark in a circle&#10;&#10;Description automatically generated">
              <a:extLst>
                <a:ext uri="{FF2B5EF4-FFF2-40B4-BE49-F238E27FC236}">
                  <a16:creationId xmlns:a16="http://schemas.microsoft.com/office/drawing/2014/main" id="{E0B48A8F-C6A0-5237-CDC5-6DDA95563331}"/>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5435027" y="2272604"/>
              <a:ext cx="335583" cy="335583"/>
            </a:xfrm>
            <a:prstGeom prst="rect">
              <a:avLst/>
            </a:prstGeom>
          </p:spPr>
        </p:pic>
        <p:pic>
          <p:nvPicPr>
            <p:cNvPr id="60" name="Picture 59" descr="A white arrow pointing up to a graph&#10;&#10;Description automatically generated">
              <a:extLst>
                <a:ext uri="{FF2B5EF4-FFF2-40B4-BE49-F238E27FC236}">
                  <a16:creationId xmlns:a16="http://schemas.microsoft.com/office/drawing/2014/main" id="{4DAC4D93-BDB4-4797-4976-7C92488377B8}"/>
                </a:ext>
              </a:extLst>
            </p:cNvPr>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4892646" y="2272604"/>
              <a:ext cx="335583" cy="335583"/>
            </a:xfrm>
            <a:prstGeom prst="rect">
              <a:avLst/>
            </a:prstGeom>
          </p:spPr>
        </p:pic>
        <p:pic>
          <p:nvPicPr>
            <p:cNvPr id="61" name="Picture 60" descr="A white x in a circle&#10;&#10;Description automatically generated">
              <a:extLst>
                <a:ext uri="{FF2B5EF4-FFF2-40B4-BE49-F238E27FC236}">
                  <a16:creationId xmlns:a16="http://schemas.microsoft.com/office/drawing/2014/main" id="{A3352E65-5184-55A2-483A-24B0D333F60F}"/>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4350264" y="2272604"/>
              <a:ext cx="335583" cy="335583"/>
            </a:xfrm>
            <a:prstGeom prst="rect">
              <a:avLst/>
            </a:prstGeom>
          </p:spPr>
        </p:pic>
        <p:pic>
          <p:nvPicPr>
            <p:cNvPr id="62" name="Picture 61" descr="A white text on a black background&#10;&#10;Description automatically generated">
              <a:extLst>
                <a:ext uri="{FF2B5EF4-FFF2-40B4-BE49-F238E27FC236}">
                  <a16:creationId xmlns:a16="http://schemas.microsoft.com/office/drawing/2014/main" id="{22EA91B1-3B9B-977F-5460-695E165BC41C}"/>
                </a:ext>
              </a:extLst>
            </p:cNvPr>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3807882" y="2272604"/>
              <a:ext cx="335583" cy="335583"/>
            </a:xfrm>
            <a:prstGeom prst="rect">
              <a:avLst/>
            </a:prstGeom>
          </p:spPr>
        </p:pic>
        <p:pic>
          <p:nvPicPr>
            <p:cNvPr id="63" name="Picture 62" descr="A white symbol on a black background&#10;&#10;Description automatically generated">
              <a:extLst>
                <a:ext uri="{FF2B5EF4-FFF2-40B4-BE49-F238E27FC236}">
                  <a16:creationId xmlns:a16="http://schemas.microsoft.com/office/drawing/2014/main" id="{D445AB58-47D5-1A15-4F76-8EB8554DEAFD}"/>
                </a:ext>
              </a:extLst>
            </p:cNvPr>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1096835" y="3093417"/>
              <a:ext cx="335583" cy="335583"/>
            </a:xfrm>
            <a:prstGeom prst="rect">
              <a:avLst/>
            </a:prstGeom>
          </p:spPr>
        </p:pic>
        <p:pic>
          <p:nvPicPr>
            <p:cNvPr id="256" name="Picture 255" descr="A white computer on a black background&#10;&#10;Description automatically generated">
              <a:extLst>
                <a:ext uri="{FF2B5EF4-FFF2-40B4-BE49-F238E27FC236}">
                  <a16:creationId xmlns:a16="http://schemas.microsoft.com/office/drawing/2014/main" id="{A546FC5C-A6CB-E114-7505-4575B63141AE}"/>
                </a:ext>
              </a:extLst>
            </p:cNvPr>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553590" y="3914230"/>
              <a:ext cx="335583" cy="335583"/>
            </a:xfrm>
            <a:prstGeom prst="rect">
              <a:avLst/>
            </a:prstGeom>
          </p:spPr>
        </p:pic>
        <p:pic>
          <p:nvPicPr>
            <p:cNvPr id="257" name="Picture 256" descr="A white logo with a black background&#10;&#10;Description automatically generated">
              <a:extLst>
                <a:ext uri="{FF2B5EF4-FFF2-40B4-BE49-F238E27FC236}">
                  <a16:creationId xmlns:a16="http://schemas.microsoft.com/office/drawing/2014/main" id="{72171452-0449-CFD6-3984-2DC44CC5D196}"/>
                </a:ext>
              </a:extLst>
            </p:cNvPr>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2726571" y="3093417"/>
              <a:ext cx="335583" cy="335583"/>
            </a:xfrm>
            <a:prstGeom prst="rect">
              <a:avLst/>
            </a:prstGeom>
          </p:spPr>
        </p:pic>
        <p:pic>
          <p:nvPicPr>
            <p:cNvPr id="258" name="Picture 257" descr="A white logo with black background&#10;&#10;Description automatically generated">
              <a:extLst>
                <a:ext uri="{FF2B5EF4-FFF2-40B4-BE49-F238E27FC236}">
                  <a16:creationId xmlns:a16="http://schemas.microsoft.com/office/drawing/2014/main" id="{00577681-6E40-7B3B-B503-6987AC820C46}"/>
                </a:ext>
              </a:extLst>
            </p:cNvPr>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2183326" y="3093417"/>
              <a:ext cx="335583" cy="335583"/>
            </a:xfrm>
            <a:prstGeom prst="rect">
              <a:avLst/>
            </a:prstGeom>
          </p:spPr>
        </p:pic>
        <p:pic>
          <p:nvPicPr>
            <p:cNvPr id="259" name="Picture 258" descr="A white heart on a black background&#10;&#10;Description automatically generated">
              <a:extLst>
                <a:ext uri="{FF2B5EF4-FFF2-40B4-BE49-F238E27FC236}">
                  <a16:creationId xmlns:a16="http://schemas.microsoft.com/office/drawing/2014/main" id="{D1254755-0697-15C3-26A1-E74B4DBC6D6E}"/>
                </a:ext>
              </a:extLst>
            </p:cNvPr>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1640080" y="3093417"/>
              <a:ext cx="335583" cy="335583"/>
            </a:xfrm>
            <a:prstGeom prst="rect">
              <a:avLst/>
            </a:prstGeom>
          </p:spPr>
        </p:pic>
        <p:pic>
          <p:nvPicPr>
            <p:cNvPr id="260" name="Picture 259" descr="A white hand with black background&#10;&#10;Description automatically generated">
              <a:extLst>
                <a:ext uri="{FF2B5EF4-FFF2-40B4-BE49-F238E27FC236}">
                  <a16:creationId xmlns:a16="http://schemas.microsoft.com/office/drawing/2014/main" id="{68870660-2C84-54BC-C0D7-F845C08C5FAD}"/>
                </a:ext>
              </a:extLst>
            </p:cNvPr>
            <p:cNvPicPr>
              <a:picLocks noChangeAspect="1"/>
            </p:cNvPicPr>
            <p:nvPr/>
          </p:nvPicPr>
          <p:blipFill>
            <a:blip r:embed="rId50">
              <a:extLst>
                <a:ext uri="{28A0092B-C50C-407E-A947-70E740481C1C}">
                  <a14:useLocalDpi xmlns:a14="http://schemas.microsoft.com/office/drawing/2010/main" val="0"/>
                </a:ext>
              </a:extLst>
            </a:blip>
            <a:stretch>
              <a:fillRect/>
            </a:stretch>
          </p:blipFill>
          <p:spPr>
            <a:xfrm>
              <a:off x="1640080" y="3914230"/>
              <a:ext cx="335583" cy="335583"/>
            </a:xfrm>
            <a:prstGeom prst="rect">
              <a:avLst/>
            </a:prstGeom>
          </p:spPr>
        </p:pic>
        <p:pic>
          <p:nvPicPr>
            <p:cNvPr id="261" name="Picture 260" descr="A white sign with black background&#10;&#10;Description automatically generated">
              <a:extLst>
                <a:ext uri="{FF2B5EF4-FFF2-40B4-BE49-F238E27FC236}">
                  <a16:creationId xmlns:a16="http://schemas.microsoft.com/office/drawing/2014/main" id="{DA6B12E9-5434-AD21-8A72-45D620A1ECCE}"/>
                </a:ext>
              </a:extLst>
            </p:cNvPr>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a:off x="1096835" y="3914230"/>
              <a:ext cx="335583" cy="335583"/>
            </a:xfrm>
            <a:prstGeom prst="rect">
              <a:avLst/>
            </a:prstGeom>
          </p:spPr>
        </p:pic>
        <p:pic>
          <p:nvPicPr>
            <p:cNvPr id="262" name="Picture 261" descr="A white clock with a arrow pointing to the left&#10;&#10;Description automatically generated">
              <a:extLst>
                <a:ext uri="{FF2B5EF4-FFF2-40B4-BE49-F238E27FC236}">
                  <a16:creationId xmlns:a16="http://schemas.microsoft.com/office/drawing/2014/main" id="{9B5E60D2-BE19-4FA1-23F7-14ADADF21C7F}"/>
                </a:ext>
              </a:extLst>
            </p:cNvPr>
            <p:cNvPicPr>
              <a:picLocks noChangeAspect="1"/>
            </p:cNvPicPr>
            <p:nvPr/>
          </p:nvPicPr>
          <p:blipFill>
            <a:blip r:embed="rId52">
              <a:extLst>
                <a:ext uri="{28A0092B-C50C-407E-A947-70E740481C1C}">
                  <a14:useLocalDpi xmlns:a14="http://schemas.microsoft.com/office/drawing/2010/main" val="0"/>
                </a:ext>
              </a:extLst>
            </a:blip>
            <a:stretch>
              <a:fillRect/>
            </a:stretch>
          </p:blipFill>
          <p:spPr>
            <a:xfrm>
              <a:off x="4396779" y="3069992"/>
              <a:ext cx="335583" cy="335583"/>
            </a:xfrm>
            <a:prstGeom prst="rect">
              <a:avLst/>
            </a:prstGeom>
          </p:spPr>
        </p:pic>
        <p:pic>
          <p:nvPicPr>
            <p:cNvPr id="263" name="Picture 262" descr="A white rectangle with a black background&#10;&#10;Description automatically generated">
              <a:extLst>
                <a:ext uri="{FF2B5EF4-FFF2-40B4-BE49-F238E27FC236}">
                  <a16:creationId xmlns:a16="http://schemas.microsoft.com/office/drawing/2014/main" id="{99FB640C-7BA5-0719-4BA7-D3B176C820CD}"/>
                </a:ext>
              </a:extLst>
            </p:cNvPr>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3853534" y="3069992"/>
              <a:ext cx="335583" cy="335583"/>
            </a:xfrm>
            <a:prstGeom prst="rect">
              <a:avLst/>
            </a:prstGeom>
          </p:spPr>
        </p:pic>
        <p:pic>
          <p:nvPicPr>
            <p:cNvPr id="264" name="Picture 263" descr="A white logo with a black background&#10;&#10;Description automatically generated">
              <a:extLst>
                <a:ext uri="{FF2B5EF4-FFF2-40B4-BE49-F238E27FC236}">
                  <a16:creationId xmlns:a16="http://schemas.microsoft.com/office/drawing/2014/main" id="{FAAC22A7-1CCE-6198-DCD6-1A80C446706C}"/>
                </a:ext>
              </a:extLst>
            </p:cNvPr>
            <p:cNvPicPr>
              <a:picLocks noChangeAspect="1"/>
            </p:cNvPicPr>
            <p:nvPr/>
          </p:nvPicPr>
          <p:blipFill>
            <a:blip r:embed="rId54">
              <a:extLst>
                <a:ext uri="{28A0092B-C50C-407E-A947-70E740481C1C}">
                  <a14:useLocalDpi xmlns:a14="http://schemas.microsoft.com/office/drawing/2010/main" val="0"/>
                </a:ext>
              </a:extLst>
            </a:blip>
            <a:stretch>
              <a:fillRect/>
            </a:stretch>
          </p:blipFill>
          <p:spPr>
            <a:xfrm>
              <a:off x="3310289" y="3069992"/>
              <a:ext cx="335583" cy="335583"/>
            </a:xfrm>
            <a:prstGeom prst="rect">
              <a:avLst/>
            </a:prstGeom>
          </p:spPr>
        </p:pic>
        <p:pic>
          <p:nvPicPr>
            <p:cNvPr id="265" name="Picture 264" descr="A white square with a letter l in it&#10;&#10;Description automatically generated">
              <a:extLst>
                <a:ext uri="{FF2B5EF4-FFF2-40B4-BE49-F238E27FC236}">
                  <a16:creationId xmlns:a16="http://schemas.microsoft.com/office/drawing/2014/main" id="{605D75D6-16DE-5CDE-3752-6F3661034C5D}"/>
                </a:ext>
              </a:extLst>
            </p:cNvPr>
            <p:cNvPicPr>
              <a:picLocks noChangeAspect="1"/>
            </p:cNvPicPr>
            <p:nvPr/>
          </p:nvPicPr>
          <p:blipFill>
            <a:blip r:embed="rId55">
              <a:extLst>
                <a:ext uri="{28A0092B-C50C-407E-A947-70E740481C1C}">
                  <a14:useLocalDpi xmlns:a14="http://schemas.microsoft.com/office/drawing/2010/main" val="0"/>
                </a:ext>
              </a:extLst>
            </a:blip>
            <a:stretch>
              <a:fillRect/>
            </a:stretch>
          </p:blipFill>
          <p:spPr>
            <a:xfrm>
              <a:off x="2726571" y="3914230"/>
              <a:ext cx="335583" cy="335583"/>
            </a:xfrm>
            <a:prstGeom prst="rect">
              <a:avLst/>
            </a:prstGeom>
          </p:spPr>
        </p:pic>
        <p:pic>
          <p:nvPicPr>
            <p:cNvPr id="266" name="Picture 265" descr="A white logo with a black background&#10;&#10;Description automatically generated">
              <a:extLst>
                <a:ext uri="{FF2B5EF4-FFF2-40B4-BE49-F238E27FC236}">
                  <a16:creationId xmlns:a16="http://schemas.microsoft.com/office/drawing/2014/main" id="{DDD861B2-D5B1-249C-22EF-7F3587F37F1A}"/>
                </a:ext>
              </a:extLst>
            </p:cNvPr>
            <p:cNvPicPr>
              <a:picLocks noChangeAspect="1"/>
            </p:cNvPicPr>
            <p:nvPr/>
          </p:nvPicPr>
          <p:blipFill>
            <a:blip r:embed="rId56">
              <a:extLst>
                <a:ext uri="{28A0092B-C50C-407E-A947-70E740481C1C}">
                  <a14:useLocalDpi xmlns:a14="http://schemas.microsoft.com/office/drawing/2010/main" val="0"/>
                </a:ext>
              </a:extLst>
            </a:blip>
            <a:stretch>
              <a:fillRect/>
            </a:stretch>
          </p:blipFill>
          <p:spPr>
            <a:xfrm>
              <a:off x="2183326" y="3914230"/>
              <a:ext cx="335583" cy="335583"/>
            </a:xfrm>
            <a:prstGeom prst="rect">
              <a:avLst/>
            </a:prstGeom>
          </p:spPr>
        </p:pic>
        <p:pic>
          <p:nvPicPr>
            <p:cNvPr id="267" name="Picture 266" descr="A white and black logo&#10;&#10;Description automatically generated">
              <a:extLst>
                <a:ext uri="{FF2B5EF4-FFF2-40B4-BE49-F238E27FC236}">
                  <a16:creationId xmlns:a16="http://schemas.microsoft.com/office/drawing/2014/main" id="{B3312FB9-218D-9781-9EA0-36CC5895CEF7}"/>
                </a:ext>
              </a:extLst>
            </p:cNvPr>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4940025" y="3069992"/>
              <a:ext cx="335583" cy="335583"/>
            </a:xfrm>
            <a:prstGeom prst="rect">
              <a:avLst/>
            </a:prstGeom>
          </p:spPr>
        </p:pic>
        <p:pic>
          <p:nvPicPr>
            <p:cNvPr id="268" name="Picture 267" descr="A white logo with a dart in the center&#10;&#10;Description automatically generated">
              <a:extLst>
                <a:ext uri="{FF2B5EF4-FFF2-40B4-BE49-F238E27FC236}">
                  <a16:creationId xmlns:a16="http://schemas.microsoft.com/office/drawing/2014/main" id="{7F30ED9B-1D7D-2E2D-F8DA-7C46179B7A6E}"/>
                </a:ext>
              </a:extLst>
            </p:cNvPr>
            <p:cNvPicPr>
              <a:picLocks noChangeAspect="1"/>
            </p:cNvPicPr>
            <p:nvPr/>
          </p:nvPicPr>
          <p:blipFill>
            <a:blip r:embed="rId58">
              <a:extLst>
                <a:ext uri="{28A0092B-C50C-407E-A947-70E740481C1C}">
                  <a14:useLocalDpi xmlns:a14="http://schemas.microsoft.com/office/drawing/2010/main" val="0"/>
                </a:ext>
              </a:extLst>
            </a:blip>
            <a:stretch>
              <a:fillRect/>
            </a:stretch>
          </p:blipFill>
          <p:spPr>
            <a:xfrm>
              <a:off x="3866314" y="3914230"/>
              <a:ext cx="335583" cy="335583"/>
            </a:xfrm>
            <a:prstGeom prst="rect">
              <a:avLst/>
            </a:prstGeom>
          </p:spPr>
        </p:pic>
        <p:pic>
          <p:nvPicPr>
            <p:cNvPr id="269" name="Picture 268" descr="A white logo with a black background&#10;&#10;Description automatically generated">
              <a:extLst>
                <a:ext uri="{FF2B5EF4-FFF2-40B4-BE49-F238E27FC236}">
                  <a16:creationId xmlns:a16="http://schemas.microsoft.com/office/drawing/2014/main" id="{048AF86B-FEBD-5B65-FD6B-9144BEBB50C2}"/>
                </a:ext>
              </a:extLst>
            </p:cNvPr>
            <p:cNvPicPr>
              <a:picLocks noChangeAspect="1"/>
            </p:cNvPicPr>
            <p:nvPr/>
          </p:nvPicPr>
          <p:blipFill>
            <a:blip r:embed="rId59">
              <a:extLst>
                <a:ext uri="{28A0092B-C50C-407E-A947-70E740481C1C}">
                  <a14:useLocalDpi xmlns:a14="http://schemas.microsoft.com/office/drawing/2010/main" val="0"/>
                </a:ext>
              </a:extLst>
            </a:blip>
            <a:stretch>
              <a:fillRect/>
            </a:stretch>
          </p:blipFill>
          <p:spPr>
            <a:xfrm>
              <a:off x="3323069" y="3914230"/>
              <a:ext cx="335583" cy="335583"/>
            </a:xfrm>
            <a:prstGeom prst="rect">
              <a:avLst/>
            </a:prstGeom>
          </p:spPr>
        </p:pic>
        <p:pic>
          <p:nvPicPr>
            <p:cNvPr id="270" name="Picture 269" descr="A white star on a black background&#10;&#10;Description automatically generated">
              <a:extLst>
                <a:ext uri="{FF2B5EF4-FFF2-40B4-BE49-F238E27FC236}">
                  <a16:creationId xmlns:a16="http://schemas.microsoft.com/office/drawing/2014/main" id="{CF65705F-6FE3-28F8-5796-29158EB349E3}"/>
                </a:ext>
              </a:extLst>
            </p:cNvPr>
            <p:cNvPicPr>
              <a:picLocks noChangeAspect="1"/>
            </p:cNvPicPr>
            <p:nvPr/>
          </p:nvPicPr>
          <p:blipFill>
            <a:blip r:embed="rId60">
              <a:extLst>
                <a:ext uri="{28A0092B-C50C-407E-A947-70E740481C1C}">
                  <a14:useLocalDpi xmlns:a14="http://schemas.microsoft.com/office/drawing/2010/main" val="0"/>
                </a:ext>
              </a:extLst>
            </a:blip>
            <a:stretch>
              <a:fillRect/>
            </a:stretch>
          </p:blipFill>
          <p:spPr>
            <a:xfrm>
              <a:off x="5483270" y="3069992"/>
              <a:ext cx="335583" cy="335583"/>
            </a:xfrm>
            <a:prstGeom prst="rect">
              <a:avLst/>
            </a:prstGeom>
          </p:spPr>
        </p:pic>
        <p:pic>
          <p:nvPicPr>
            <p:cNvPr id="271" name="Picture 270" descr="A white logo with a black background&#10;&#10;Description automatically generated">
              <a:extLst>
                <a:ext uri="{FF2B5EF4-FFF2-40B4-BE49-F238E27FC236}">
                  <a16:creationId xmlns:a16="http://schemas.microsoft.com/office/drawing/2014/main" id="{64EC7E0D-2721-F478-9AFB-33A842ED1482}"/>
                </a:ext>
              </a:extLst>
            </p:cNvPr>
            <p:cNvPicPr>
              <a:picLocks noChangeAspect="1"/>
            </p:cNvPicPr>
            <p:nvPr/>
          </p:nvPicPr>
          <p:blipFill>
            <a:blip r:embed="rId61">
              <a:extLst>
                <a:ext uri="{28A0092B-C50C-407E-A947-70E740481C1C}">
                  <a14:useLocalDpi xmlns:a14="http://schemas.microsoft.com/office/drawing/2010/main" val="0"/>
                </a:ext>
              </a:extLst>
            </a:blip>
            <a:stretch>
              <a:fillRect/>
            </a:stretch>
          </p:blipFill>
          <p:spPr>
            <a:xfrm>
              <a:off x="5496050" y="3914230"/>
              <a:ext cx="335583" cy="335583"/>
            </a:xfrm>
            <a:prstGeom prst="rect">
              <a:avLst/>
            </a:prstGeom>
          </p:spPr>
        </p:pic>
        <p:pic>
          <p:nvPicPr>
            <p:cNvPr id="272" name="Picture 271" descr="A white letter p on a black background&#10;&#10;Description automatically generated">
              <a:extLst>
                <a:ext uri="{FF2B5EF4-FFF2-40B4-BE49-F238E27FC236}">
                  <a16:creationId xmlns:a16="http://schemas.microsoft.com/office/drawing/2014/main" id="{077B9AD4-01F7-7C19-3437-437A72253FA7}"/>
                </a:ext>
              </a:extLst>
            </p:cNvPr>
            <p:cNvPicPr>
              <a:picLocks noChangeAspect="1"/>
            </p:cNvPicPr>
            <p:nvPr/>
          </p:nvPicPr>
          <p:blipFill>
            <a:blip r:embed="rId62">
              <a:extLst>
                <a:ext uri="{28A0092B-C50C-407E-A947-70E740481C1C}">
                  <a14:useLocalDpi xmlns:a14="http://schemas.microsoft.com/office/drawing/2010/main" val="0"/>
                </a:ext>
              </a:extLst>
            </a:blip>
            <a:stretch>
              <a:fillRect/>
            </a:stretch>
          </p:blipFill>
          <p:spPr>
            <a:xfrm>
              <a:off x="4952805" y="3914230"/>
              <a:ext cx="335583" cy="335583"/>
            </a:xfrm>
            <a:prstGeom prst="rect">
              <a:avLst/>
            </a:prstGeom>
          </p:spPr>
        </p:pic>
        <p:pic>
          <p:nvPicPr>
            <p:cNvPr id="273" name="Picture 272" descr="A white cross in a circle&#10;&#10;Description automatically generated">
              <a:extLst>
                <a:ext uri="{FF2B5EF4-FFF2-40B4-BE49-F238E27FC236}">
                  <a16:creationId xmlns:a16="http://schemas.microsoft.com/office/drawing/2014/main" id="{45FEE12D-A1FE-6849-D4C8-6A138DE43430}"/>
                </a:ext>
              </a:extLst>
            </p:cNvPr>
            <p:cNvPicPr>
              <a:picLocks noChangeAspect="1"/>
            </p:cNvPicPr>
            <p:nvPr/>
          </p:nvPicPr>
          <p:blipFill>
            <a:blip r:embed="rId63">
              <a:extLst>
                <a:ext uri="{28A0092B-C50C-407E-A947-70E740481C1C}">
                  <a14:useLocalDpi xmlns:a14="http://schemas.microsoft.com/office/drawing/2010/main" val="0"/>
                </a:ext>
              </a:extLst>
            </a:blip>
            <a:stretch>
              <a:fillRect/>
            </a:stretch>
          </p:blipFill>
          <p:spPr>
            <a:xfrm>
              <a:off x="4409559" y="3914230"/>
              <a:ext cx="335583" cy="335583"/>
            </a:xfrm>
            <a:prstGeom prst="rect">
              <a:avLst/>
            </a:prstGeom>
          </p:spPr>
        </p:pic>
        <p:pic>
          <p:nvPicPr>
            <p:cNvPr id="274" name="Picture 273" descr="A white logo with a black background&#10;&#10;Description automatically generated">
              <a:extLst>
                <a:ext uri="{FF2B5EF4-FFF2-40B4-BE49-F238E27FC236}">
                  <a16:creationId xmlns:a16="http://schemas.microsoft.com/office/drawing/2014/main" id="{96CFC96E-FE7D-E0D3-CB96-A71E3663C356}"/>
                </a:ext>
              </a:extLst>
            </p:cNvPr>
            <p:cNvPicPr>
              <a:picLocks noChangeAspect="1"/>
            </p:cNvPicPr>
            <p:nvPr/>
          </p:nvPicPr>
          <p:blipFill>
            <a:blip r:embed="rId64">
              <a:extLst>
                <a:ext uri="{28A0092B-C50C-407E-A947-70E740481C1C}">
                  <a14:useLocalDpi xmlns:a14="http://schemas.microsoft.com/office/drawing/2010/main" val="0"/>
                </a:ext>
              </a:extLst>
            </a:blip>
            <a:stretch>
              <a:fillRect/>
            </a:stretch>
          </p:blipFill>
          <p:spPr>
            <a:xfrm>
              <a:off x="1096835" y="4567251"/>
              <a:ext cx="335583" cy="335583"/>
            </a:xfrm>
            <a:prstGeom prst="rect">
              <a:avLst/>
            </a:prstGeom>
          </p:spPr>
        </p:pic>
        <p:pic>
          <p:nvPicPr>
            <p:cNvPr id="275" name="Picture 274" descr="A white rectangular object with a black background&#10;&#10;Description automatically generated">
              <a:extLst>
                <a:ext uri="{FF2B5EF4-FFF2-40B4-BE49-F238E27FC236}">
                  <a16:creationId xmlns:a16="http://schemas.microsoft.com/office/drawing/2014/main" id="{33F58B95-9A33-D001-1407-FA67A8D79C6B}"/>
                </a:ext>
              </a:extLst>
            </p:cNvPr>
            <p:cNvPicPr>
              <a:picLocks noChangeAspect="1"/>
            </p:cNvPicPr>
            <p:nvPr/>
          </p:nvPicPr>
          <p:blipFill>
            <a:blip r:embed="rId65">
              <a:extLst>
                <a:ext uri="{28A0092B-C50C-407E-A947-70E740481C1C}">
                  <a14:useLocalDpi xmlns:a14="http://schemas.microsoft.com/office/drawing/2010/main" val="0"/>
                </a:ext>
              </a:extLst>
            </a:blip>
            <a:stretch>
              <a:fillRect/>
            </a:stretch>
          </p:blipFill>
          <p:spPr>
            <a:xfrm>
              <a:off x="553590" y="4567251"/>
              <a:ext cx="335583" cy="335583"/>
            </a:xfrm>
            <a:prstGeom prst="rect">
              <a:avLst/>
            </a:prstGeom>
          </p:spPr>
        </p:pic>
      </p:grpSp>
      <p:sp>
        <p:nvSpPr>
          <p:cNvPr id="279" name="TextBox 278">
            <a:extLst>
              <a:ext uri="{FF2B5EF4-FFF2-40B4-BE49-F238E27FC236}">
                <a16:creationId xmlns:a16="http://schemas.microsoft.com/office/drawing/2014/main" id="{B5150688-ABB3-A0C4-0C22-5B49BCCDC8F3}"/>
              </a:ext>
            </a:extLst>
          </p:cNvPr>
          <p:cNvSpPr txBox="1"/>
          <p:nvPr/>
        </p:nvSpPr>
        <p:spPr>
          <a:xfrm>
            <a:off x="457200" y="697289"/>
            <a:ext cx="1433406" cy="584775"/>
          </a:xfrm>
          <a:prstGeom prst="rect">
            <a:avLst/>
          </a:prstGeom>
          <a:noFill/>
        </p:spPr>
        <p:txBody>
          <a:bodyPr wrap="none" rtlCol="0">
            <a:spAutoFit/>
          </a:bodyPr>
          <a:lstStyle/>
          <a:p>
            <a:r>
              <a:rPr lang="en-US" sz="3200" dirty="0"/>
              <a:t>ICONS</a:t>
            </a:r>
          </a:p>
        </p:txBody>
      </p:sp>
    </p:spTree>
    <p:extLst>
      <p:ext uri="{BB962C8B-B14F-4D97-AF65-F5344CB8AC3E}">
        <p14:creationId xmlns:p14="http://schemas.microsoft.com/office/powerpoint/2010/main" val="85086143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DDA16C-557A-65C1-C381-AF25815995A0}"/>
              </a:ext>
            </a:extLst>
          </p:cNvPr>
          <p:cNvSpPr/>
          <p:nvPr/>
        </p:nvSpPr>
        <p:spPr>
          <a:xfrm>
            <a:off x="34364" y="0"/>
            <a:ext cx="12157636" cy="685667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group of people sitting in chairs&#10;&#10;Description automatically generated">
            <a:extLst>
              <a:ext uri="{FF2B5EF4-FFF2-40B4-BE49-F238E27FC236}">
                <a16:creationId xmlns:a16="http://schemas.microsoft.com/office/drawing/2014/main" id="{DAA8F6B3-F53E-DDCA-ED86-CBE50021C389}"/>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b="15626"/>
          <a:stretch/>
        </p:blipFill>
        <p:spPr>
          <a:xfrm>
            <a:off x="34364" y="0"/>
            <a:ext cx="12192000" cy="6858000"/>
          </a:xfrm>
          <a:prstGeom prst="rect">
            <a:avLst/>
          </a:prstGeom>
        </p:spPr>
      </p:pic>
      <p:sp>
        <p:nvSpPr>
          <p:cNvPr id="2" name="Text Placeholder 1">
            <a:extLst>
              <a:ext uri="{FF2B5EF4-FFF2-40B4-BE49-F238E27FC236}">
                <a16:creationId xmlns:a16="http://schemas.microsoft.com/office/drawing/2014/main" id="{46A92425-938B-8280-6660-8D84ED9254F9}"/>
              </a:ext>
            </a:extLst>
          </p:cNvPr>
          <p:cNvSpPr>
            <a:spLocks noGrp="1"/>
          </p:cNvSpPr>
          <p:nvPr>
            <p:ph type="body" sz="quarter" idx="10"/>
          </p:nvPr>
        </p:nvSpPr>
        <p:spPr/>
        <p:txBody>
          <a:bodyPr/>
          <a:lstStyle/>
          <a:p>
            <a:r>
              <a:rPr lang="en-US" dirty="0"/>
              <a:t>Presentation </a:t>
            </a:r>
            <a:r>
              <a:rPr lang="en-US" dirty="0">
                <a:solidFill>
                  <a:schemeClr val="accent1">
                    <a:lumMod val="40000"/>
                    <a:lumOff val="60000"/>
                  </a:schemeClr>
                </a:solidFill>
              </a:rPr>
              <a:t>Title in </a:t>
            </a:r>
            <a:r>
              <a:rPr lang="en-US" dirty="0"/>
              <a:t>Two Lines</a:t>
            </a:r>
          </a:p>
        </p:txBody>
      </p:sp>
      <p:sp>
        <p:nvSpPr>
          <p:cNvPr id="3" name="Text Placeholder 2">
            <a:extLst>
              <a:ext uri="{FF2B5EF4-FFF2-40B4-BE49-F238E27FC236}">
                <a16:creationId xmlns:a16="http://schemas.microsoft.com/office/drawing/2014/main" id="{4ABC648E-D484-4945-BD49-0947280DE850}"/>
              </a:ext>
            </a:extLst>
          </p:cNvPr>
          <p:cNvSpPr>
            <a:spLocks noGrp="1"/>
          </p:cNvSpPr>
          <p:nvPr>
            <p:ph type="body" sz="quarter" idx="11"/>
          </p:nvPr>
        </p:nvSpPr>
        <p:spPr/>
        <p:txBody>
          <a:bodyPr/>
          <a:lstStyle/>
          <a:p>
            <a:r>
              <a:rPr lang="en-US" dirty="0"/>
              <a:t>Subtitle Heading</a:t>
            </a:r>
          </a:p>
        </p:txBody>
      </p:sp>
    </p:spTree>
    <p:extLst>
      <p:ext uri="{BB962C8B-B14F-4D97-AF65-F5344CB8AC3E}">
        <p14:creationId xmlns:p14="http://schemas.microsoft.com/office/powerpoint/2010/main" val="343723272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A92425-938B-8280-6660-8D84ED9254F9}"/>
              </a:ext>
            </a:extLst>
          </p:cNvPr>
          <p:cNvSpPr>
            <a:spLocks noGrp="1"/>
          </p:cNvSpPr>
          <p:nvPr>
            <p:ph type="body" sz="quarter" idx="10"/>
          </p:nvPr>
        </p:nvSpPr>
        <p:spPr/>
        <p:txBody>
          <a:bodyPr/>
          <a:lstStyle/>
          <a:p>
            <a:r>
              <a:rPr lang="en-US" dirty="0"/>
              <a:t>Presentation </a:t>
            </a:r>
            <a:r>
              <a:rPr lang="en-US" dirty="0">
                <a:solidFill>
                  <a:schemeClr val="accent1">
                    <a:lumMod val="40000"/>
                    <a:lumOff val="60000"/>
                  </a:schemeClr>
                </a:solidFill>
              </a:rPr>
              <a:t>Title in </a:t>
            </a:r>
            <a:r>
              <a:rPr lang="en-US" dirty="0"/>
              <a:t>Two Lines</a:t>
            </a:r>
          </a:p>
        </p:txBody>
      </p:sp>
      <p:sp>
        <p:nvSpPr>
          <p:cNvPr id="3" name="Text Placeholder 2">
            <a:extLst>
              <a:ext uri="{FF2B5EF4-FFF2-40B4-BE49-F238E27FC236}">
                <a16:creationId xmlns:a16="http://schemas.microsoft.com/office/drawing/2014/main" id="{4ABC648E-D484-4945-BD49-0947280DE850}"/>
              </a:ext>
            </a:extLst>
          </p:cNvPr>
          <p:cNvSpPr>
            <a:spLocks noGrp="1"/>
          </p:cNvSpPr>
          <p:nvPr>
            <p:ph type="body" sz="quarter" idx="11"/>
          </p:nvPr>
        </p:nvSpPr>
        <p:spPr/>
        <p:txBody>
          <a:bodyPr/>
          <a:lstStyle/>
          <a:p>
            <a:r>
              <a:rPr lang="en-US" dirty="0"/>
              <a:t>Subtitle Heading</a:t>
            </a:r>
          </a:p>
        </p:txBody>
      </p:sp>
    </p:spTree>
    <p:extLst>
      <p:ext uri="{BB962C8B-B14F-4D97-AF65-F5344CB8AC3E}">
        <p14:creationId xmlns:p14="http://schemas.microsoft.com/office/powerpoint/2010/main" val="70714337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426C5AA-034A-1C0E-4AEE-EB30CEC6DD18}"/>
              </a:ext>
            </a:extLst>
          </p:cNvPr>
          <p:cNvSpPr>
            <a:spLocks noGrp="1"/>
          </p:cNvSpPr>
          <p:nvPr>
            <p:ph type="body" sz="quarter" idx="10"/>
          </p:nvPr>
        </p:nvSpPr>
        <p:spPr/>
        <p:txBody>
          <a:bodyPr/>
          <a:lstStyle/>
          <a:p>
            <a:r>
              <a:rPr lang="en-US" dirty="0"/>
              <a:t>Agenda</a:t>
            </a:r>
          </a:p>
        </p:txBody>
      </p:sp>
      <p:sp>
        <p:nvSpPr>
          <p:cNvPr id="3" name="Text Placeholder 2">
            <a:extLst>
              <a:ext uri="{FF2B5EF4-FFF2-40B4-BE49-F238E27FC236}">
                <a16:creationId xmlns:a16="http://schemas.microsoft.com/office/drawing/2014/main" id="{3CCB0BAF-AEE7-9294-445A-04F5E931C42C}"/>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B5E2C704-8439-4B0A-423F-56A216F7F14B}"/>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1BEC107E-F666-9908-AADD-6FDCDDA4E378}"/>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E995B2E9-1464-6298-362F-C2A50A975634}"/>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E2DE8BDA-E23A-13E5-45BD-08B5659226A9}"/>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CC058E73-58C8-415D-3275-2D98259FFED2}"/>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CE07FC9C-0577-DA93-4B21-BE0B1ED26BD3}"/>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F253100F-B365-3722-A378-8E053284FFDF}"/>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3B97392A-875B-B0AB-BC3F-25CD36C11625}"/>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6DAA1C84-4FB8-6BB2-BBEE-36D480DEEA5C}"/>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373730698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3B4A47-0377-6F51-66BC-2F9AA97F800A}"/>
              </a:ext>
            </a:extLst>
          </p:cNvPr>
          <p:cNvSpPr>
            <a:spLocks noGrp="1"/>
          </p:cNvSpPr>
          <p:nvPr>
            <p:ph type="body" sz="quarter" idx="12"/>
          </p:nvPr>
        </p:nvSpPr>
        <p:spPr/>
        <p:txBody>
          <a:bodyPr/>
          <a:lstStyle/>
          <a:p>
            <a:r>
              <a:rPr lang="en-US" dirty="0"/>
              <a:t>About</a:t>
            </a:r>
          </a:p>
        </p:txBody>
      </p:sp>
      <p:sp>
        <p:nvSpPr>
          <p:cNvPr id="3" name="Text Placeholder 2">
            <a:extLst>
              <a:ext uri="{FF2B5EF4-FFF2-40B4-BE49-F238E27FC236}">
                <a16:creationId xmlns:a16="http://schemas.microsoft.com/office/drawing/2014/main" id="{B5902CE8-06AE-57E1-E18B-C11D6A20E5B0}"/>
              </a:ext>
            </a:extLst>
          </p:cNvPr>
          <p:cNvSpPr>
            <a:spLocks noGrp="1"/>
          </p:cNvSpPr>
          <p:nvPr>
            <p:ph type="body" sz="quarter" idx="10"/>
          </p:nvPr>
        </p:nvSpPr>
        <p:spPr/>
        <p:txBody>
          <a:bodyPr/>
          <a:lstStyle/>
          <a:p>
            <a:pPr lvl="0"/>
            <a:r>
              <a:rPr lang="en-US" dirty="0"/>
              <a:t>COMCAST </a:t>
            </a:r>
          </a:p>
          <a:p>
            <a:pPr lvl="0"/>
            <a:r>
              <a:rPr lang="en-US" dirty="0"/>
              <a:t>NBCUNIVERSAL</a:t>
            </a:r>
          </a:p>
          <a:p>
            <a:pPr lvl="0"/>
            <a:r>
              <a:rPr lang="en-US" dirty="0"/>
              <a:t>LIFT LABS</a:t>
            </a:r>
          </a:p>
        </p:txBody>
      </p:sp>
      <p:sp>
        <p:nvSpPr>
          <p:cNvPr id="4" name="Text Placeholder 3">
            <a:extLst>
              <a:ext uri="{FF2B5EF4-FFF2-40B4-BE49-F238E27FC236}">
                <a16:creationId xmlns:a16="http://schemas.microsoft.com/office/drawing/2014/main" id="{B3BC0806-7FCF-D3D1-4474-45B6458CF162}"/>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170800679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3B1455-29CC-89D9-43D9-D99C8E5998FA}"/>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6720A8EF-D96C-FD7C-3505-4A51A6E72E9C}"/>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83FC81A0-851C-F7C0-BCC2-DBC84E7C5AAE}"/>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099920CC-56E8-EF67-3FAD-90C6D7DF7E77}"/>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8E850099-0FE7-7407-8EFA-2E6F3688D74B}"/>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EBBD16AA-0A18-69ED-D9D2-E31A02C0FC9C}"/>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B8DBAE83-EC0E-BEAD-78BF-02A400A888A7}"/>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E99F7B45-2236-F36E-DAF1-57919D4C24BB}"/>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5ECEC999-B4D0-9D82-BE75-DC4DD0C1CB5D}"/>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B30720C8-73E8-3795-67B2-869761C0488F}"/>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8FCFD519-9487-C573-0FDB-9827938FAE5E}"/>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2D0ABB11-9982-34B9-0BAD-82D58E10CE44}"/>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F8D8883A-5BAD-6903-101A-27DC77DF0E88}"/>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FA7C1B95-1BBF-E2D7-86FF-477A07A026D9}"/>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D73798CB-303C-8EBB-2316-C7CD54069508}"/>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BA833D72-219A-B543-26A2-182DCE62A2A1}"/>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33A90461-D370-8139-B270-58011969A4E8}"/>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1B45D5CA-69E0-10D6-AFF4-1BC13028367C}"/>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7FBDE900-48AE-3C4B-D263-95661B16A29E}"/>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10F9A46D-6643-91EB-864F-3E2478B4FDC0}"/>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EB0376CD-0C75-8912-BCB6-BEB79AC38BEE}"/>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855331CF-419F-24AF-F313-0DF3D3420E4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C74C4547-CB2B-1A24-2870-180E4DCF1173}"/>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61B79CFE-258C-E0FA-4FE8-47AEEC7F5F61}"/>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C418F048-5386-EA1A-4E9F-E84ED230D66F}"/>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8B612EC3-66F7-857D-8065-ECE5E9F9347B}"/>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269529497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4115CD-D6D7-D44D-4188-A1FDF3D2A839}"/>
              </a:ext>
            </a:extLst>
          </p:cNvPr>
          <p:cNvSpPr>
            <a:spLocks noGrp="1"/>
          </p:cNvSpPr>
          <p:nvPr>
            <p:ph type="body" sz="quarter" idx="10"/>
          </p:nvPr>
        </p:nvSpPr>
        <p:spPr/>
        <p:txBody>
          <a:bodyPr/>
          <a:lstStyle/>
          <a:p>
            <a:r>
              <a:rPr lang="en-US" dirty="0"/>
              <a:t>Schedule</a:t>
            </a:r>
          </a:p>
        </p:txBody>
      </p:sp>
      <p:sp>
        <p:nvSpPr>
          <p:cNvPr id="3" name="Text Placeholder 2">
            <a:extLst>
              <a:ext uri="{FF2B5EF4-FFF2-40B4-BE49-F238E27FC236}">
                <a16:creationId xmlns:a16="http://schemas.microsoft.com/office/drawing/2014/main" id="{C1C17634-FE54-D481-4391-5BDEBC949145}"/>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742E2112-98B0-67DD-6222-3EC8A7AB4917}"/>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50410851-3345-4075-4570-8F42257DF0D9}"/>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4DDDEF4B-EB1A-614C-1841-F0CC1FD66F90}"/>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E33FB9F0-335C-062A-69D1-F0E3A989DFEB}"/>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8F585C39-7817-0730-423E-AC7602D2B25B}"/>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B66A9331-EDAA-8491-C44E-EC7BCA80E28D}"/>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00BB400D-1916-2E4D-0155-4E0BFF4EB1D9}"/>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727724D4-C2A4-1076-8575-97A9B8ECAB00}"/>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67E6E8B9-EAE0-D11E-61BF-29F6D9F23816}"/>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28104BFA-0338-21C1-2574-B658FA5E6437}"/>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347B0871-D855-9E09-9E4B-9DBE9B07764F}"/>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423F7D36-B103-05F2-9D23-8F0510E80661}"/>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EAEEF661-6093-E23A-BC33-F9122CEC5011}"/>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FC146F2E-BB4A-D13D-FBA1-CA68EF0BD4A2}"/>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43E6F868-DA77-646F-7A64-22F38DEF90BD}"/>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0ED526C6-1F0F-EC21-7693-342476410CF4}"/>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C63DAD34-EFCE-896D-32ED-491C520CAFC9}"/>
              </a:ext>
            </a:extLst>
          </p:cNvPr>
          <p:cNvSpPr>
            <a:spLocks noGrp="1"/>
          </p:cNvSpPr>
          <p:nvPr>
            <p:ph type="body" sz="quarter" idx="37"/>
          </p:nvPr>
        </p:nvSpPr>
        <p:spPr/>
        <p:txBody>
          <a:bodyPr/>
          <a:lstStyle/>
          <a:p>
            <a:r>
              <a:rPr lang="en-US" dirty="0"/>
              <a:t>Location / Presenter</a:t>
            </a:r>
          </a:p>
        </p:txBody>
      </p:sp>
      <p:sp>
        <p:nvSpPr>
          <p:cNvPr id="21" name="Text Placeholder 20">
            <a:extLst>
              <a:ext uri="{FF2B5EF4-FFF2-40B4-BE49-F238E27FC236}">
                <a16:creationId xmlns:a16="http://schemas.microsoft.com/office/drawing/2014/main" id="{BEE9D07D-AF30-A37A-5D77-90C020777F7A}"/>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33AF3A89-B9CA-8FCF-A47F-1CFD96CA2B02}"/>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25B134E2-13F8-B6E6-75EE-46DD3CDF6967}"/>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1EEC66E2-64AD-5879-953E-7E5425CC3772}"/>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2F0F578D-9421-8FB6-F496-136F12CFEAC1}"/>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ECFFE735-7A06-DF52-2E32-DD608615293C}"/>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213849095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3541186-77EF-D0DA-4B54-2B419F53B031}"/>
              </a:ext>
            </a:extLst>
          </p:cNvPr>
          <p:cNvSpPr>
            <a:spLocks noGrp="1"/>
          </p:cNvSpPr>
          <p:nvPr>
            <p:ph type="body" sz="quarter" idx="10"/>
          </p:nvPr>
        </p:nvSpPr>
        <p:spPr/>
        <p:txBody>
          <a:bodyPr/>
          <a:lstStyle/>
          <a:p>
            <a:r>
              <a:rPr lang="en-US" dirty="0"/>
              <a:t>Divider Slide Title in Two Lines</a:t>
            </a:r>
          </a:p>
        </p:txBody>
      </p:sp>
      <p:sp>
        <p:nvSpPr>
          <p:cNvPr id="3" name="Text Placeholder 2">
            <a:extLst>
              <a:ext uri="{FF2B5EF4-FFF2-40B4-BE49-F238E27FC236}">
                <a16:creationId xmlns:a16="http://schemas.microsoft.com/office/drawing/2014/main" id="{492E0143-6C78-D359-8213-A8A55EBF8DC4}"/>
              </a:ext>
            </a:extLst>
          </p:cNvPr>
          <p:cNvSpPr>
            <a:spLocks noGrp="1"/>
          </p:cNvSpPr>
          <p:nvPr>
            <p:ph type="body" sz="quarter" idx="11"/>
          </p:nvPr>
        </p:nvSpPr>
        <p:spPr/>
        <p:txBody>
          <a:bodyPr/>
          <a:lstStyle/>
          <a:p>
            <a:r>
              <a:rPr lang="en-US" dirty="0"/>
              <a:t>01</a:t>
            </a:r>
          </a:p>
        </p:txBody>
      </p:sp>
    </p:spTree>
    <p:extLst>
      <p:ext uri="{BB962C8B-B14F-4D97-AF65-F5344CB8AC3E}">
        <p14:creationId xmlns:p14="http://schemas.microsoft.com/office/powerpoint/2010/main" val="2746197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5DC625-E286-4FA4-C61A-5FC0E6AF512A}"/>
              </a:ext>
            </a:extLst>
          </p:cNvPr>
          <p:cNvSpPr>
            <a:spLocks noGrp="1"/>
          </p:cNvSpPr>
          <p:nvPr>
            <p:ph type="body" sz="quarter" idx="10"/>
          </p:nvPr>
        </p:nvSpPr>
        <p:spPr/>
        <p:txBody>
          <a:bodyPr/>
          <a:lstStyle/>
          <a:p>
            <a:r>
              <a:rPr lang="en-US" dirty="0"/>
              <a:t>Presentation </a:t>
            </a:r>
            <a:r>
              <a:rPr lang="en-US" dirty="0">
                <a:solidFill>
                  <a:schemeClr val="accent6">
                    <a:lumMod val="40000"/>
                    <a:lumOff val="60000"/>
                  </a:schemeClr>
                </a:solidFill>
              </a:rPr>
              <a:t>Title in </a:t>
            </a:r>
            <a:r>
              <a:rPr lang="en-US" dirty="0"/>
              <a:t>Two Lines</a:t>
            </a:r>
          </a:p>
          <a:p>
            <a:endParaRPr lang="en-US" dirty="0"/>
          </a:p>
        </p:txBody>
      </p:sp>
      <p:sp>
        <p:nvSpPr>
          <p:cNvPr id="3" name="Text Placeholder 2">
            <a:extLst>
              <a:ext uri="{FF2B5EF4-FFF2-40B4-BE49-F238E27FC236}">
                <a16:creationId xmlns:a16="http://schemas.microsoft.com/office/drawing/2014/main" id="{C45628E3-B1A9-0F5F-94D2-5A1059ADA876}"/>
              </a:ext>
            </a:extLst>
          </p:cNvPr>
          <p:cNvSpPr>
            <a:spLocks noGrp="1"/>
          </p:cNvSpPr>
          <p:nvPr>
            <p:ph type="body" sz="quarter" idx="11"/>
          </p:nvPr>
        </p:nvSpPr>
        <p:spPr/>
        <p:txBody>
          <a:bodyPr/>
          <a:lstStyle/>
          <a:p>
            <a:r>
              <a:rPr lang="en-US" dirty="0"/>
              <a:t>Subtitle Heading</a:t>
            </a:r>
          </a:p>
          <a:p>
            <a:endParaRPr lang="en-US" dirty="0"/>
          </a:p>
        </p:txBody>
      </p:sp>
    </p:spTree>
    <p:extLst>
      <p:ext uri="{BB962C8B-B14F-4D97-AF65-F5344CB8AC3E}">
        <p14:creationId xmlns:p14="http://schemas.microsoft.com/office/powerpoint/2010/main" val="45381242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06C1357-8668-705F-789B-029C3B4FDB02}"/>
              </a:ext>
            </a:extLst>
          </p:cNvPr>
          <p:cNvSpPr/>
          <p:nvPr/>
        </p:nvSpPr>
        <p:spPr>
          <a:xfrm>
            <a:off x="34364" y="0"/>
            <a:ext cx="12157636" cy="685667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CDD2013B-ABDC-2123-85BC-A94982C0C308}"/>
              </a:ext>
            </a:extLst>
          </p:cNvPr>
          <p:cNvSpPr>
            <a:spLocks noGrp="1"/>
          </p:cNvSpPr>
          <p:nvPr>
            <p:ph type="body" sz="quarter" idx="10"/>
          </p:nvPr>
        </p:nvSpPr>
        <p:spPr/>
        <p:txBody>
          <a:bodyPr/>
          <a:lstStyle/>
          <a:p>
            <a:r>
              <a:rPr lang="en-US" dirty="0"/>
              <a:t>This is large body copy type size is 45pt in regular line spacing, 1 lines.</a:t>
            </a:r>
            <a:br>
              <a:rPr lang="en-US" dirty="0"/>
            </a:br>
            <a:br>
              <a:rPr lang="en-US" dirty="0"/>
            </a:br>
            <a:r>
              <a:rPr lang="en-US" dirty="0"/>
              <a:t>Body copy is written in upper and lower case</a:t>
            </a:r>
          </a:p>
        </p:txBody>
      </p:sp>
      <p:pic>
        <p:nvPicPr>
          <p:cNvPr id="4" name="Picture 3" descr="A black and white logo&#10;&#10;Description automatically generated">
            <a:extLst>
              <a:ext uri="{FF2B5EF4-FFF2-40B4-BE49-F238E27FC236}">
                <a16:creationId xmlns:a16="http://schemas.microsoft.com/office/drawing/2014/main" id="{5F0D5BA8-CBD4-0B64-E52F-73130A59B2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5" name="Straight Connector 4">
            <a:extLst>
              <a:ext uri="{FF2B5EF4-FFF2-40B4-BE49-F238E27FC236}">
                <a16:creationId xmlns:a16="http://schemas.microsoft.com/office/drawing/2014/main" id="{8A2B0EBA-6FC5-1CB6-009F-8A6EF6857310}"/>
              </a:ext>
            </a:extLst>
          </p:cNvPr>
          <p:cNvCxnSpPr>
            <a:cxnSpLocks/>
          </p:cNvCxnSpPr>
          <p:nvPr/>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0A2FEBF-DECD-1803-BFB8-66FC1535976D}"/>
              </a:ext>
            </a:extLst>
          </p:cNvPr>
          <p:cNvSpPr txBox="1"/>
          <p:nvPr/>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110</a:t>
            </a:fld>
            <a:endParaRPr lang="en-US" sz="1000" dirty="0">
              <a:solidFill>
                <a:srgbClr val="F8F8F8">
                  <a:alpha val="50000"/>
                </a:srgbClr>
              </a:solidFill>
            </a:endParaRPr>
          </a:p>
        </p:txBody>
      </p:sp>
      <p:sp>
        <p:nvSpPr>
          <p:cNvPr id="7" name="TextBox 6">
            <a:extLst>
              <a:ext uri="{FF2B5EF4-FFF2-40B4-BE49-F238E27FC236}">
                <a16:creationId xmlns:a16="http://schemas.microsoft.com/office/drawing/2014/main" id="{22AF0D7C-EFA8-FF3B-DD01-D4E852ACBFEA}"/>
              </a:ext>
            </a:extLst>
          </p:cNvPr>
          <p:cNvSpPr txBox="1"/>
          <p:nvPr/>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19168678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0BF6A7-212C-C74E-459D-63E2CFFF8595}"/>
              </a:ext>
            </a:extLst>
          </p:cNvPr>
          <p:cNvSpPr/>
          <p:nvPr/>
        </p:nvSpPr>
        <p:spPr>
          <a:xfrm>
            <a:off x="34364" y="0"/>
            <a:ext cx="12157636" cy="685667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2409BF1A-66EB-DF84-8B95-20BD498FBD90}"/>
              </a:ext>
            </a:extLst>
          </p:cNvPr>
          <p:cNvSpPr>
            <a:spLocks noGrp="1"/>
          </p:cNvSpPr>
          <p:nvPr>
            <p:ph type="body" sz="quarter" idx="10"/>
          </p:nvPr>
        </p:nvSpPr>
        <p:spPr/>
        <p:txBody>
          <a:bodyPr/>
          <a:lstStyle/>
          <a:p>
            <a:r>
              <a:rPr lang="en-US" dirty="0"/>
              <a:t>This is a large quote layout, </a:t>
            </a:r>
            <a:br>
              <a:rPr lang="en-US" dirty="0"/>
            </a:br>
            <a:r>
              <a:rPr lang="en-US" dirty="0"/>
              <a:t>the type size is 110</a:t>
            </a:r>
            <a:br>
              <a:rPr lang="en-US" dirty="0"/>
            </a:br>
            <a:r>
              <a:rPr lang="en-US" dirty="0"/>
              <a:t>in regular.</a:t>
            </a:r>
          </a:p>
        </p:txBody>
      </p:sp>
      <p:pic>
        <p:nvPicPr>
          <p:cNvPr id="4" name="Picture 3" descr="A black and white logo&#10;&#10;Description automatically generated">
            <a:extLst>
              <a:ext uri="{FF2B5EF4-FFF2-40B4-BE49-F238E27FC236}">
                <a16:creationId xmlns:a16="http://schemas.microsoft.com/office/drawing/2014/main" id="{635D0594-917A-1378-E5F4-CC3F01185D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5" name="Straight Connector 4">
            <a:extLst>
              <a:ext uri="{FF2B5EF4-FFF2-40B4-BE49-F238E27FC236}">
                <a16:creationId xmlns:a16="http://schemas.microsoft.com/office/drawing/2014/main" id="{3F633676-586B-21D1-07AD-D822EC8BE620}"/>
              </a:ext>
            </a:extLst>
          </p:cNvPr>
          <p:cNvCxnSpPr>
            <a:cxnSpLocks/>
          </p:cNvCxnSpPr>
          <p:nvPr/>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323612E-E125-B8A2-5E42-4BAB8F9EC48C}"/>
              </a:ext>
            </a:extLst>
          </p:cNvPr>
          <p:cNvSpPr txBox="1"/>
          <p:nvPr/>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111</a:t>
            </a:fld>
            <a:endParaRPr lang="en-US" sz="1000" dirty="0">
              <a:solidFill>
                <a:srgbClr val="F8F8F8">
                  <a:alpha val="50000"/>
                </a:srgbClr>
              </a:solidFill>
            </a:endParaRPr>
          </a:p>
        </p:txBody>
      </p:sp>
      <p:sp>
        <p:nvSpPr>
          <p:cNvPr id="7" name="TextBox 6">
            <a:extLst>
              <a:ext uri="{FF2B5EF4-FFF2-40B4-BE49-F238E27FC236}">
                <a16:creationId xmlns:a16="http://schemas.microsoft.com/office/drawing/2014/main" id="{F70FA8A6-F2AC-CB95-9D69-5848D895078F}"/>
              </a:ext>
            </a:extLst>
          </p:cNvPr>
          <p:cNvSpPr txBox="1"/>
          <p:nvPr/>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62657546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C340CE3-7179-5498-3BCE-4B85D2400074}"/>
              </a:ext>
            </a:extLst>
          </p:cNvPr>
          <p:cNvSpPr/>
          <p:nvPr/>
        </p:nvSpPr>
        <p:spPr>
          <a:xfrm>
            <a:off x="34364" y="0"/>
            <a:ext cx="12157636" cy="685667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D1E79674-CBC7-0A59-FA9D-4493785246FF}"/>
              </a:ext>
            </a:extLst>
          </p:cNvPr>
          <p:cNvSpPr>
            <a:spLocks noGrp="1"/>
          </p:cNvSpPr>
          <p:nvPr>
            <p:ph type="body" sz="quarter" idx="10"/>
          </p:nvPr>
        </p:nvSpPr>
        <p:spPr/>
        <p:txBody>
          <a:bodyPr/>
          <a:lstStyle/>
          <a:p>
            <a:r>
              <a:rPr lang="en-US" dirty="0"/>
              <a:t>“This is a large quote layout, </a:t>
            </a:r>
            <a:br>
              <a:rPr lang="en-US" dirty="0"/>
            </a:br>
            <a:r>
              <a:rPr lang="en-US" dirty="0"/>
              <a:t>the type size is 110</a:t>
            </a:r>
            <a:br>
              <a:rPr lang="en-US" dirty="0"/>
            </a:br>
            <a:r>
              <a:rPr lang="en-US" dirty="0"/>
              <a:t>in regular.”</a:t>
            </a:r>
          </a:p>
        </p:txBody>
      </p:sp>
      <p:sp>
        <p:nvSpPr>
          <p:cNvPr id="3" name="Text Placeholder 2">
            <a:extLst>
              <a:ext uri="{FF2B5EF4-FFF2-40B4-BE49-F238E27FC236}">
                <a16:creationId xmlns:a16="http://schemas.microsoft.com/office/drawing/2014/main" id="{F3107ABA-11C7-D43B-7F6C-EC3BA08AF46A}"/>
              </a:ext>
            </a:extLst>
          </p:cNvPr>
          <p:cNvSpPr>
            <a:spLocks noGrp="1"/>
          </p:cNvSpPr>
          <p:nvPr>
            <p:ph type="body" sz="quarter" idx="11"/>
          </p:nvPr>
        </p:nvSpPr>
        <p:spPr/>
        <p:txBody>
          <a:bodyPr/>
          <a:lstStyle/>
          <a:p>
            <a:r>
              <a:rPr lang="en-US" dirty="0"/>
              <a:t>- Quoted Name and Title</a:t>
            </a:r>
          </a:p>
          <a:p>
            <a:endParaRPr lang="en-US" dirty="0"/>
          </a:p>
          <a:p>
            <a:endParaRPr lang="en-US" dirty="0"/>
          </a:p>
        </p:txBody>
      </p:sp>
      <p:pic>
        <p:nvPicPr>
          <p:cNvPr id="5" name="Picture 4" descr="A black and white logo&#10;&#10;Description automatically generated">
            <a:extLst>
              <a:ext uri="{FF2B5EF4-FFF2-40B4-BE49-F238E27FC236}">
                <a16:creationId xmlns:a16="http://schemas.microsoft.com/office/drawing/2014/main" id="{C1156385-18F6-29B5-1C73-979858C3DD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6" name="Straight Connector 5">
            <a:extLst>
              <a:ext uri="{FF2B5EF4-FFF2-40B4-BE49-F238E27FC236}">
                <a16:creationId xmlns:a16="http://schemas.microsoft.com/office/drawing/2014/main" id="{A66790F0-38B6-2CD1-BEF4-61BC89CB0E19}"/>
              </a:ext>
            </a:extLst>
          </p:cNvPr>
          <p:cNvCxnSpPr>
            <a:cxnSpLocks/>
          </p:cNvCxnSpPr>
          <p:nvPr/>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296FE0C-88C6-E1A8-C4A4-F83FB9C95EE6}"/>
              </a:ext>
            </a:extLst>
          </p:cNvPr>
          <p:cNvSpPr txBox="1"/>
          <p:nvPr/>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112</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0DD86378-B495-4147-C768-E2DB4FB2EB9D}"/>
              </a:ext>
            </a:extLst>
          </p:cNvPr>
          <p:cNvSpPr txBox="1"/>
          <p:nvPr/>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122614838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B4DE9F9-60FD-A328-DAAD-C3D871C19D35}"/>
              </a:ext>
            </a:extLst>
          </p:cNvPr>
          <p:cNvSpPr/>
          <p:nvPr/>
        </p:nvSpPr>
        <p:spPr>
          <a:xfrm>
            <a:off x="34364" y="0"/>
            <a:ext cx="12157636" cy="685667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5605B6DD-EBD3-AA2F-8E42-A81025989D03}"/>
              </a:ext>
            </a:extLst>
          </p:cNvPr>
          <p:cNvSpPr>
            <a:spLocks noGrp="1"/>
          </p:cNvSpPr>
          <p:nvPr>
            <p:ph type="body" sz="quarter" idx="10"/>
          </p:nvPr>
        </p:nvSpPr>
        <p:spPr/>
        <p:txBody>
          <a:bodyPr/>
          <a:lstStyle/>
          <a:p>
            <a:r>
              <a:rPr lang="en-US" dirty="0"/>
              <a:t>This is medium body copy type size is 35pt in regular line spacing, 1 lines.</a:t>
            </a:r>
          </a:p>
        </p:txBody>
      </p:sp>
      <p:sp>
        <p:nvSpPr>
          <p:cNvPr id="3" name="Text Placeholder 2">
            <a:extLst>
              <a:ext uri="{FF2B5EF4-FFF2-40B4-BE49-F238E27FC236}">
                <a16:creationId xmlns:a16="http://schemas.microsoft.com/office/drawing/2014/main" id="{AEEBCFEC-03C7-6C79-9856-4BE227E46FB6}"/>
              </a:ext>
            </a:extLst>
          </p:cNvPr>
          <p:cNvSpPr>
            <a:spLocks noGrp="1"/>
          </p:cNvSpPr>
          <p:nvPr>
            <p:ph type="body" sz="quarter" idx="11"/>
          </p:nvPr>
        </p:nvSpPr>
        <p:spPr/>
        <p:txBody>
          <a:bodyPr/>
          <a:lstStyle/>
          <a:p>
            <a:r>
              <a:rPr lang="en-US" dirty="0"/>
              <a:t>Bullet Points and Body Text</a:t>
            </a:r>
          </a:p>
          <a:p>
            <a:r>
              <a:rPr lang="en-US" dirty="0"/>
              <a:t>Bullet Points and Body Text</a:t>
            </a:r>
          </a:p>
          <a:p>
            <a:r>
              <a:rPr lang="en-US" dirty="0"/>
              <a:t>Bullet Points and Body Text</a:t>
            </a:r>
          </a:p>
          <a:p>
            <a:endParaRPr lang="en-US" dirty="0"/>
          </a:p>
          <a:p>
            <a:pPr marL="0" indent="0">
              <a:buNone/>
            </a:pPr>
            <a:endParaRPr lang="en-US" dirty="0"/>
          </a:p>
        </p:txBody>
      </p:sp>
      <p:pic>
        <p:nvPicPr>
          <p:cNvPr id="5" name="Picture 4" descr="A black and white logo&#10;&#10;Description automatically generated">
            <a:extLst>
              <a:ext uri="{FF2B5EF4-FFF2-40B4-BE49-F238E27FC236}">
                <a16:creationId xmlns:a16="http://schemas.microsoft.com/office/drawing/2014/main" id="{B65276C1-C3B2-4558-C0B4-A3217330B3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6" name="Straight Connector 5">
            <a:extLst>
              <a:ext uri="{FF2B5EF4-FFF2-40B4-BE49-F238E27FC236}">
                <a16:creationId xmlns:a16="http://schemas.microsoft.com/office/drawing/2014/main" id="{6D9CDEC5-9896-3B70-7A2E-1150F2D16FA2}"/>
              </a:ext>
            </a:extLst>
          </p:cNvPr>
          <p:cNvCxnSpPr>
            <a:cxnSpLocks/>
          </p:cNvCxnSpPr>
          <p:nvPr/>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BF1DAD0-9797-4F6B-80E5-EBEFAEACCCC4}"/>
              </a:ext>
            </a:extLst>
          </p:cNvPr>
          <p:cNvSpPr txBox="1"/>
          <p:nvPr/>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113</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194CB3D5-728A-6B76-F31B-1541F3ED8A21}"/>
              </a:ext>
            </a:extLst>
          </p:cNvPr>
          <p:cNvSpPr txBox="1"/>
          <p:nvPr/>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41146955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023077-3AAF-5298-5152-B7964E700117}"/>
              </a:ext>
            </a:extLst>
          </p:cNvPr>
          <p:cNvSpPr/>
          <p:nvPr/>
        </p:nvSpPr>
        <p:spPr>
          <a:xfrm>
            <a:off x="34364" y="0"/>
            <a:ext cx="12157636" cy="685667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C319901-39C9-B8D3-23D0-3D05F0257586}"/>
              </a:ext>
            </a:extLst>
          </p:cNvPr>
          <p:cNvPicPr>
            <a:picLocks noChangeAspect="1"/>
          </p:cNvPicPr>
          <p:nvPr/>
        </p:nvPicPr>
        <p:blipFill rotWithShape="1">
          <a:blip r:embed="rId2">
            <a:extLst>
              <a:ext uri="{28A0092B-C50C-407E-A947-70E740481C1C}">
                <a14:useLocalDpi xmlns:a14="http://schemas.microsoft.com/office/drawing/2010/main" val="0"/>
              </a:ext>
            </a:extLst>
          </a:blip>
          <a:srcRect l="8327" t="6071" r="49308" b="2868"/>
          <a:stretch/>
        </p:blipFill>
        <p:spPr>
          <a:xfrm>
            <a:off x="34364" y="-1324"/>
            <a:ext cx="5660571" cy="6858000"/>
          </a:xfrm>
          <a:prstGeom prst="rect">
            <a:avLst/>
          </a:prstGeom>
        </p:spPr>
      </p:pic>
      <p:pic>
        <p:nvPicPr>
          <p:cNvPr id="11" name="Picture 10" descr="A black and white logo&#10;&#10;Description automatically generated">
            <a:extLst>
              <a:ext uri="{FF2B5EF4-FFF2-40B4-BE49-F238E27FC236}">
                <a16:creationId xmlns:a16="http://schemas.microsoft.com/office/drawing/2014/main" id="{EB31F463-2D8C-9C56-CC73-23B12B6BD5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150" y="5942276"/>
            <a:ext cx="1722767" cy="1148511"/>
          </a:xfrm>
          <a:prstGeom prst="rect">
            <a:avLst/>
          </a:prstGeom>
        </p:spPr>
      </p:pic>
      <p:sp>
        <p:nvSpPr>
          <p:cNvPr id="2" name="Text Placeholder 1">
            <a:extLst>
              <a:ext uri="{FF2B5EF4-FFF2-40B4-BE49-F238E27FC236}">
                <a16:creationId xmlns:a16="http://schemas.microsoft.com/office/drawing/2014/main" id="{6C3B6BDB-3B54-3E88-C0A0-930F0D931B3F}"/>
              </a:ext>
            </a:extLst>
          </p:cNvPr>
          <p:cNvSpPr>
            <a:spLocks noGrp="1"/>
          </p:cNvSpPr>
          <p:nvPr>
            <p:ph type="body" sz="quarter" idx="10"/>
          </p:nvPr>
        </p:nvSpPr>
        <p:spPr/>
        <p:txBody>
          <a:bodyPr/>
          <a:lstStyle/>
          <a:p>
            <a:r>
              <a:rPr lang="en-US" dirty="0"/>
              <a:t>Two column, text and image and medium headline</a:t>
            </a:r>
          </a:p>
        </p:txBody>
      </p:sp>
      <p:sp>
        <p:nvSpPr>
          <p:cNvPr id="3" name="Text Placeholder 2">
            <a:extLst>
              <a:ext uri="{FF2B5EF4-FFF2-40B4-BE49-F238E27FC236}">
                <a16:creationId xmlns:a16="http://schemas.microsoft.com/office/drawing/2014/main" id="{2BD5D131-F9B6-1ED6-6D95-CEB9ADB1C5C0}"/>
              </a:ext>
            </a:extLst>
          </p:cNvPr>
          <p:cNvSpPr>
            <a:spLocks noGrp="1"/>
          </p:cNvSpPr>
          <p:nvPr>
            <p:ph type="body" sz="quarter" idx="16"/>
          </p:nvPr>
        </p:nvSpPr>
        <p:spPr/>
        <p:txBody>
          <a:body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lorem.</a:t>
            </a:r>
          </a:p>
          <a:p>
            <a:endParaRPr lang="en-US" dirty="0"/>
          </a:p>
        </p:txBody>
      </p:sp>
      <p:sp>
        <p:nvSpPr>
          <p:cNvPr id="4" name="Text Placeholder 3">
            <a:extLst>
              <a:ext uri="{FF2B5EF4-FFF2-40B4-BE49-F238E27FC236}">
                <a16:creationId xmlns:a16="http://schemas.microsoft.com/office/drawing/2014/main" id="{67EF68C7-B8E0-2416-E1C9-C0D1109376AB}"/>
              </a:ext>
            </a:extLst>
          </p:cNvPr>
          <p:cNvSpPr>
            <a:spLocks noGrp="1"/>
          </p:cNvSpPr>
          <p:nvPr>
            <p:ph type="body" sz="quarter" idx="18"/>
          </p:nvPr>
        </p:nvSpPr>
        <p:spPr/>
        <p:txBody>
          <a:bodyPr/>
          <a:lstStyle/>
          <a:p>
            <a:r>
              <a:rPr lang="en-US" dirty="0"/>
              <a:t>Headline Text</a:t>
            </a:r>
          </a:p>
        </p:txBody>
      </p:sp>
      <p:pic>
        <p:nvPicPr>
          <p:cNvPr id="6" name="Picture 5" descr="A black and white logo&#10;&#10;Description automatically generated">
            <a:extLst>
              <a:ext uri="{FF2B5EF4-FFF2-40B4-BE49-F238E27FC236}">
                <a16:creationId xmlns:a16="http://schemas.microsoft.com/office/drawing/2014/main" id="{F2F58529-A4B2-5190-5A90-5DBF43F291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7" name="Straight Connector 6">
            <a:extLst>
              <a:ext uri="{FF2B5EF4-FFF2-40B4-BE49-F238E27FC236}">
                <a16:creationId xmlns:a16="http://schemas.microsoft.com/office/drawing/2014/main" id="{CE274DC0-D7CE-7198-5E16-C34C90649AB6}"/>
              </a:ext>
            </a:extLst>
          </p:cNvPr>
          <p:cNvCxnSpPr>
            <a:cxnSpLocks/>
          </p:cNvCxnSpPr>
          <p:nvPr/>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20CB453-2F8C-A26D-15E0-813C88BB3B5C}"/>
              </a:ext>
            </a:extLst>
          </p:cNvPr>
          <p:cNvSpPr txBox="1"/>
          <p:nvPr/>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114</a:t>
            </a:fld>
            <a:endParaRPr lang="en-US" sz="1000" dirty="0">
              <a:solidFill>
                <a:srgbClr val="F8F8F8">
                  <a:alpha val="50000"/>
                </a:srgbClr>
              </a:solidFill>
            </a:endParaRPr>
          </a:p>
        </p:txBody>
      </p:sp>
      <p:sp>
        <p:nvSpPr>
          <p:cNvPr id="9" name="TextBox 8">
            <a:extLst>
              <a:ext uri="{FF2B5EF4-FFF2-40B4-BE49-F238E27FC236}">
                <a16:creationId xmlns:a16="http://schemas.microsoft.com/office/drawing/2014/main" id="{218F8253-966C-C209-D4BB-3DC14E5D77CA}"/>
              </a:ext>
            </a:extLst>
          </p:cNvPr>
          <p:cNvSpPr txBox="1"/>
          <p:nvPr/>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170226604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EC182CD-BBD0-E213-EA3C-BA2F6A555D71}"/>
              </a:ext>
            </a:extLst>
          </p:cNvPr>
          <p:cNvSpPr/>
          <p:nvPr/>
        </p:nvSpPr>
        <p:spPr>
          <a:xfrm>
            <a:off x="34364" y="0"/>
            <a:ext cx="12157636" cy="685667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480F9C54-DBE0-33C8-8DAD-7C11FE61D0DF}"/>
              </a:ext>
            </a:extLst>
          </p:cNvPr>
          <p:cNvSpPr>
            <a:spLocks noGrp="1"/>
          </p:cNvSpPr>
          <p:nvPr>
            <p:ph type="body" sz="quarter" idx="10"/>
          </p:nvPr>
        </p:nvSpPr>
        <p:spPr/>
        <p:txBody>
          <a:bodyPr/>
          <a:lstStyle/>
          <a:p>
            <a:r>
              <a:rPr lang="en-US" dirty="0"/>
              <a:t>Two column, text and image and medium headline</a:t>
            </a:r>
          </a:p>
        </p:txBody>
      </p:sp>
      <p:sp>
        <p:nvSpPr>
          <p:cNvPr id="3" name="Text Placeholder 2">
            <a:extLst>
              <a:ext uri="{FF2B5EF4-FFF2-40B4-BE49-F238E27FC236}">
                <a16:creationId xmlns:a16="http://schemas.microsoft.com/office/drawing/2014/main" id="{018422B9-8878-5B8F-E562-D79E739CA4B4}"/>
              </a:ext>
            </a:extLst>
          </p:cNvPr>
          <p:cNvSpPr>
            <a:spLocks noGrp="1"/>
          </p:cNvSpPr>
          <p:nvPr>
            <p:ph type="body" sz="quarter" idx="16"/>
          </p:nvPr>
        </p:nvSpPr>
        <p:spPr/>
        <p:txBody>
          <a:body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lorem.</a:t>
            </a:r>
          </a:p>
        </p:txBody>
      </p:sp>
      <p:sp>
        <p:nvSpPr>
          <p:cNvPr id="4" name="Text Placeholder 3">
            <a:extLst>
              <a:ext uri="{FF2B5EF4-FFF2-40B4-BE49-F238E27FC236}">
                <a16:creationId xmlns:a16="http://schemas.microsoft.com/office/drawing/2014/main" id="{CFCDDDB3-6E4A-96D5-5A79-A203F31066C5}"/>
              </a:ext>
            </a:extLst>
          </p:cNvPr>
          <p:cNvSpPr>
            <a:spLocks noGrp="1"/>
          </p:cNvSpPr>
          <p:nvPr>
            <p:ph type="body" sz="quarter" idx="18"/>
          </p:nvPr>
        </p:nvSpPr>
        <p:spPr/>
        <p:txBody>
          <a:bodyPr/>
          <a:lstStyle/>
          <a:p>
            <a:r>
              <a:rPr lang="en-US" dirty="0"/>
              <a:t>Headline Text</a:t>
            </a:r>
          </a:p>
        </p:txBody>
      </p:sp>
      <p:pic>
        <p:nvPicPr>
          <p:cNvPr id="6" name="Picture 5" descr="A black and white logo&#10;&#10;Description automatically generated">
            <a:extLst>
              <a:ext uri="{FF2B5EF4-FFF2-40B4-BE49-F238E27FC236}">
                <a16:creationId xmlns:a16="http://schemas.microsoft.com/office/drawing/2014/main" id="{1E9D3484-FFB9-C4B3-4DE0-6C47BE9A06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7" name="Straight Connector 6">
            <a:extLst>
              <a:ext uri="{FF2B5EF4-FFF2-40B4-BE49-F238E27FC236}">
                <a16:creationId xmlns:a16="http://schemas.microsoft.com/office/drawing/2014/main" id="{AE62210F-5360-BC24-2FD0-78DF0080D9A3}"/>
              </a:ext>
            </a:extLst>
          </p:cNvPr>
          <p:cNvCxnSpPr>
            <a:cxnSpLocks/>
          </p:cNvCxnSpPr>
          <p:nvPr/>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DCC0FA3-B04F-7B8F-E221-0ACC53CB95AF}"/>
              </a:ext>
            </a:extLst>
          </p:cNvPr>
          <p:cNvSpPr txBox="1"/>
          <p:nvPr/>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115</a:t>
            </a:fld>
            <a:endParaRPr lang="en-US" sz="1000" dirty="0">
              <a:solidFill>
                <a:srgbClr val="F8F8F8">
                  <a:alpha val="50000"/>
                </a:srgbClr>
              </a:solidFill>
            </a:endParaRPr>
          </a:p>
        </p:txBody>
      </p:sp>
      <p:sp>
        <p:nvSpPr>
          <p:cNvPr id="9" name="TextBox 8">
            <a:extLst>
              <a:ext uri="{FF2B5EF4-FFF2-40B4-BE49-F238E27FC236}">
                <a16:creationId xmlns:a16="http://schemas.microsoft.com/office/drawing/2014/main" id="{326FA827-9132-0895-BB86-118A9A321AB0}"/>
              </a:ext>
            </a:extLst>
          </p:cNvPr>
          <p:cNvSpPr txBox="1"/>
          <p:nvPr/>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
        <p:nvSpPr>
          <p:cNvPr id="10" name="Rounded Rectangle 14">
            <a:extLst>
              <a:ext uri="{FF2B5EF4-FFF2-40B4-BE49-F238E27FC236}">
                <a16:creationId xmlns:a16="http://schemas.microsoft.com/office/drawing/2014/main" id="{6B3E7089-0689-790C-F66C-F2909AC88342}"/>
              </a:ext>
            </a:extLst>
          </p:cNvPr>
          <p:cNvSpPr/>
          <p:nvPr/>
        </p:nvSpPr>
        <p:spPr>
          <a:xfrm>
            <a:off x="6752524" y="381002"/>
            <a:ext cx="4436385" cy="6509526"/>
          </a:xfrm>
          <a:custGeom>
            <a:avLst/>
            <a:gdLst>
              <a:gd name="connsiteX0" fmla="*/ 0 w 4436385"/>
              <a:gd name="connsiteY0" fmla="*/ 739412 h 7238999"/>
              <a:gd name="connsiteX1" fmla="*/ 739412 w 4436385"/>
              <a:gd name="connsiteY1" fmla="*/ 0 h 7238999"/>
              <a:gd name="connsiteX2" fmla="*/ 3696973 w 4436385"/>
              <a:gd name="connsiteY2" fmla="*/ 0 h 7238999"/>
              <a:gd name="connsiteX3" fmla="*/ 4436385 w 4436385"/>
              <a:gd name="connsiteY3" fmla="*/ 739412 h 7238999"/>
              <a:gd name="connsiteX4" fmla="*/ 4436385 w 4436385"/>
              <a:gd name="connsiteY4" fmla="*/ 6499587 h 7238999"/>
              <a:gd name="connsiteX5" fmla="*/ 3696973 w 4436385"/>
              <a:gd name="connsiteY5" fmla="*/ 7238999 h 7238999"/>
              <a:gd name="connsiteX6" fmla="*/ 739412 w 4436385"/>
              <a:gd name="connsiteY6" fmla="*/ 7238999 h 7238999"/>
              <a:gd name="connsiteX7" fmla="*/ 0 w 4436385"/>
              <a:gd name="connsiteY7" fmla="*/ 6499587 h 7238999"/>
              <a:gd name="connsiteX8" fmla="*/ 0 w 4436385"/>
              <a:gd name="connsiteY8" fmla="*/ 739412 h 7238999"/>
              <a:gd name="connsiteX0" fmla="*/ 0 w 4436385"/>
              <a:gd name="connsiteY0" fmla="*/ 739412 h 7238999"/>
              <a:gd name="connsiteX1" fmla="*/ 739412 w 4436385"/>
              <a:gd name="connsiteY1" fmla="*/ 0 h 7238999"/>
              <a:gd name="connsiteX2" fmla="*/ 3696973 w 4436385"/>
              <a:gd name="connsiteY2" fmla="*/ 0 h 7238999"/>
              <a:gd name="connsiteX3" fmla="*/ 4436385 w 4436385"/>
              <a:gd name="connsiteY3" fmla="*/ 739412 h 7238999"/>
              <a:gd name="connsiteX4" fmla="*/ 4436385 w 4436385"/>
              <a:gd name="connsiteY4" fmla="*/ 6499587 h 7238999"/>
              <a:gd name="connsiteX5" fmla="*/ 3696973 w 4436385"/>
              <a:gd name="connsiteY5" fmla="*/ 7238999 h 7238999"/>
              <a:gd name="connsiteX6" fmla="*/ 1318532 w 4436385"/>
              <a:gd name="connsiteY6" fmla="*/ 6461759 h 7238999"/>
              <a:gd name="connsiteX7" fmla="*/ 0 w 4436385"/>
              <a:gd name="connsiteY7" fmla="*/ 6499587 h 7238999"/>
              <a:gd name="connsiteX8" fmla="*/ 0 w 4436385"/>
              <a:gd name="connsiteY8" fmla="*/ 739412 h 7238999"/>
              <a:gd name="connsiteX0" fmla="*/ 0 w 4436385"/>
              <a:gd name="connsiteY0" fmla="*/ 739412 h 7238999"/>
              <a:gd name="connsiteX1" fmla="*/ 739412 w 4436385"/>
              <a:gd name="connsiteY1" fmla="*/ 0 h 7238999"/>
              <a:gd name="connsiteX2" fmla="*/ 3696973 w 4436385"/>
              <a:gd name="connsiteY2" fmla="*/ 0 h 7238999"/>
              <a:gd name="connsiteX3" fmla="*/ 4436385 w 4436385"/>
              <a:gd name="connsiteY3" fmla="*/ 739412 h 7238999"/>
              <a:gd name="connsiteX4" fmla="*/ 4436385 w 4436385"/>
              <a:gd name="connsiteY4" fmla="*/ 6499587 h 7238999"/>
              <a:gd name="connsiteX5" fmla="*/ 3696973 w 4436385"/>
              <a:gd name="connsiteY5" fmla="*/ 7238999 h 7238999"/>
              <a:gd name="connsiteX6" fmla="*/ 1318532 w 4436385"/>
              <a:gd name="connsiteY6" fmla="*/ 6461759 h 7238999"/>
              <a:gd name="connsiteX7" fmla="*/ 0 w 4436385"/>
              <a:gd name="connsiteY7" fmla="*/ 6499587 h 7238999"/>
              <a:gd name="connsiteX8" fmla="*/ 0 w 4436385"/>
              <a:gd name="connsiteY8" fmla="*/ 739412 h 7238999"/>
              <a:gd name="connsiteX0" fmla="*/ 0 w 4436385"/>
              <a:gd name="connsiteY0" fmla="*/ 739412 h 6679197"/>
              <a:gd name="connsiteX1" fmla="*/ 739412 w 4436385"/>
              <a:gd name="connsiteY1" fmla="*/ 0 h 6679197"/>
              <a:gd name="connsiteX2" fmla="*/ 3696973 w 4436385"/>
              <a:gd name="connsiteY2" fmla="*/ 0 h 6679197"/>
              <a:gd name="connsiteX3" fmla="*/ 4436385 w 4436385"/>
              <a:gd name="connsiteY3" fmla="*/ 739412 h 6679197"/>
              <a:gd name="connsiteX4" fmla="*/ 4436385 w 4436385"/>
              <a:gd name="connsiteY4" fmla="*/ 6499587 h 6679197"/>
              <a:gd name="connsiteX5" fmla="*/ 3742693 w 4436385"/>
              <a:gd name="connsiteY5" fmla="*/ 6492239 h 6679197"/>
              <a:gd name="connsiteX6" fmla="*/ 1318532 w 4436385"/>
              <a:gd name="connsiteY6" fmla="*/ 6461759 h 6679197"/>
              <a:gd name="connsiteX7" fmla="*/ 0 w 4436385"/>
              <a:gd name="connsiteY7" fmla="*/ 6499587 h 6679197"/>
              <a:gd name="connsiteX8" fmla="*/ 0 w 4436385"/>
              <a:gd name="connsiteY8" fmla="*/ 739412 h 6679197"/>
              <a:gd name="connsiteX0" fmla="*/ 0 w 4436385"/>
              <a:gd name="connsiteY0" fmla="*/ 739412 h 6682570"/>
              <a:gd name="connsiteX1" fmla="*/ 739412 w 4436385"/>
              <a:gd name="connsiteY1" fmla="*/ 0 h 6682570"/>
              <a:gd name="connsiteX2" fmla="*/ 3696973 w 4436385"/>
              <a:gd name="connsiteY2" fmla="*/ 0 h 6682570"/>
              <a:gd name="connsiteX3" fmla="*/ 4436385 w 4436385"/>
              <a:gd name="connsiteY3" fmla="*/ 739412 h 6682570"/>
              <a:gd name="connsiteX4" fmla="*/ 4436385 w 4436385"/>
              <a:gd name="connsiteY4" fmla="*/ 6499587 h 6682570"/>
              <a:gd name="connsiteX5" fmla="*/ 3742693 w 4436385"/>
              <a:gd name="connsiteY5" fmla="*/ 6492239 h 6682570"/>
              <a:gd name="connsiteX6" fmla="*/ 1318532 w 4436385"/>
              <a:gd name="connsiteY6" fmla="*/ 6461759 h 6682570"/>
              <a:gd name="connsiteX7" fmla="*/ 0 w 4436385"/>
              <a:gd name="connsiteY7" fmla="*/ 6499587 h 6682570"/>
              <a:gd name="connsiteX8" fmla="*/ 0 w 4436385"/>
              <a:gd name="connsiteY8" fmla="*/ 739412 h 6682570"/>
              <a:gd name="connsiteX0" fmla="*/ 0 w 4436385"/>
              <a:gd name="connsiteY0" fmla="*/ 739412 h 6499587"/>
              <a:gd name="connsiteX1" fmla="*/ 739412 w 4436385"/>
              <a:gd name="connsiteY1" fmla="*/ 0 h 6499587"/>
              <a:gd name="connsiteX2" fmla="*/ 3696973 w 4436385"/>
              <a:gd name="connsiteY2" fmla="*/ 0 h 6499587"/>
              <a:gd name="connsiteX3" fmla="*/ 4436385 w 4436385"/>
              <a:gd name="connsiteY3" fmla="*/ 739412 h 6499587"/>
              <a:gd name="connsiteX4" fmla="*/ 4436385 w 4436385"/>
              <a:gd name="connsiteY4" fmla="*/ 6499587 h 6499587"/>
              <a:gd name="connsiteX5" fmla="*/ 3742693 w 4436385"/>
              <a:gd name="connsiteY5" fmla="*/ 6492239 h 6499587"/>
              <a:gd name="connsiteX6" fmla="*/ 1318532 w 4436385"/>
              <a:gd name="connsiteY6" fmla="*/ 6461759 h 6499587"/>
              <a:gd name="connsiteX7" fmla="*/ 0 w 4436385"/>
              <a:gd name="connsiteY7" fmla="*/ 6499587 h 6499587"/>
              <a:gd name="connsiteX8" fmla="*/ 0 w 4436385"/>
              <a:gd name="connsiteY8" fmla="*/ 739412 h 6499587"/>
              <a:gd name="connsiteX0" fmla="*/ 0 w 4436385"/>
              <a:gd name="connsiteY0" fmla="*/ 739412 h 6499587"/>
              <a:gd name="connsiteX1" fmla="*/ 739412 w 4436385"/>
              <a:gd name="connsiteY1" fmla="*/ 0 h 6499587"/>
              <a:gd name="connsiteX2" fmla="*/ 3696973 w 4436385"/>
              <a:gd name="connsiteY2" fmla="*/ 0 h 6499587"/>
              <a:gd name="connsiteX3" fmla="*/ 4436385 w 4436385"/>
              <a:gd name="connsiteY3" fmla="*/ 739412 h 6499587"/>
              <a:gd name="connsiteX4" fmla="*/ 4436385 w 4436385"/>
              <a:gd name="connsiteY4" fmla="*/ 6499587 h 6499587"/>
              <a:gd name="connsiteX5" fmla="*/ 3742693 w 4436385"/>
              <a:gd name="connsiteY5" fmla="*/ 6492239 h 6499587"/>
              <a:gd name="connsiteX6" fmla="*/ 1318532 w 4436385"/>
              <a:gd name="connsiteY6" fmla="*/ 6461759 h 6499587"/>
              <a:gd name="connsiteX7" fmla="*/ 0 w 4436385"/>
              <a:gd name="connsiteY7" fmla="*/ 6499587 h 6499587"/>
              <a:gd name="connsiteX8" fmla="*/ 0 w 4436385"/>
              <a:gd name="connsiteY8" fmla="*/ 739412 h 6499587"/>
              <a:gd name="connsiteX0" fmla="*/ 0 w 4436385"/>
              <a:gd name="connsiteY0" fmla="*/ 739412 h 6501515"/>
              <a:gd name="connsiteX1" fmla="*/ 739412 w 4436385"/>
              <a:gd name="connsiteY1" fmla="*/ 0 h 6501515"/>
              <a:gd name="connsiteX2" fmla="*/ 3696973 w 4436385"/>
              <a:gd name="connsiteY2" fmla="*/ 0 h 6501515"/>
              <a:gd name="connsiteX3" fmla="*/ 4436385 w 4436385"/>
              <a:gd name="connsiteY3" fmla="*/ 739412 h 6501515"/>
              <a:gd name="connsiteX4" fmla="*/ 4436385 w 4436385"/>
              <a:gd name="connsiteY4" fmla="*/ 6499587 h 6501515"/>
              <a:gd name="connsiteX5" fmla="*/ 3742693 w 4436385"/>
              <a:gd name="connsiteY5" fmla="*/ 6492239 h 6501515"/>
              <a:gd name="connsiteX6" fmla="*/ 1666402 w 4436385"/>
              <a:gd name="connsiteY6" fmla="*/ 6501515 h 6501515"/>
              <a:gd name="connsiteX7" fmla="*/ 0 w 4436385"/>
              <a:gd name="connsiteY7" fmla="*/ 6499587 h 6501515"/>
              <a:gd name="connsiteX8" fmla="*/ 0 w 4436385"/>
              <a:gd name="connsiteY8" fmla="*/ 739412 h 6501515"/>
              <a:gd name="connsiteX0" fmla="*/ 0 w 4436385"/>
              <a:gd name="connsiteY0" fmla="*/ 739412 h 6504498"/>
              <a:gd name="connsiteX1" fmla="*/ 739412 w 4436385"/>
              <a:gd name="connsiteY1" fmla="*/ 0 h 6504498"/>
              <a:gd name="connsiteX2" fmla="*/ 3696973 w 4436385"/>
              <a:gd name="connsiteY2" fmla="*/ 0 h 6504498"/>
              <a:gd name="connsiteX3" fmla="*/ 4436385 w 4436385"/>
              <a:gd name="connsiteY3" fmla="*/ 739412 h 6504498"/>
              <a:gd name="connsiteX4" fmla="*/ 4436385 w 4436385"/>
              <a:gd name="connsiteY4" fmla="*/ 6499587 h 6504498"/>
              <a:gd name="connsiteX5" fmla="*/ 3633362 w 4436385"/>
              <a:gd name="connsiteY5" fmla="*/ 6502178 h 6504498"/>
              <a:gd name="connsiteX6" fmla="*/ 1666402 w 4436385"/>
              <a:gd name="connsiteY6" fmla="*/ 6501515 h 6504498"/>
              <a:gd name="connsiteX7" fmla="*/ 0 w 4436385"/>
              <a:gd name="connsiteY7" fmla="*/ 6499587 h 6504498"/>
              <a:gd name="connsiteX8" fmla="*/ 0 w 4436385"/>
              <a:gd name="connsiteY8" fmla="*/ 739412 h 6504498"/>
              <a:gd name="connsiteX0" fmla="*/ 0 w 4436385"/>
              <a:gd name="connsiteY0" fmla="*/ 739412 h 6509526"/>
              <a:gd name="connsiteX1" fmla="*/ 739412 w 4436385"/>
              <a:gd name="connsiteY1" fmla="*/ 0 h 6509526"/>
              <a:gd name="connsiteX2" fmla="*/ 3696973 w 4436385"/>
              <a:gd name="connsiteY2" fmla="*/ 0 h 6509526"/>
              <a:gd name="connsiteX3" fmla="*/ 4436385 w 4436385"/>
              <a:gd name="connsiteY3" fmla="*/ 739412 h 6509526"/>
              <a:gd name="connsiteX4" fmla="*/ 4376751 w 4436385"/>
              <a:gd name="connsiteY4" fmla="*/ 6509526 h 6509526"/>
              <a:gd name="connsiteX5" fmla="*/ 3633362 w 4436385"/>
              <a:gd name="connsiteY5" fmla="*/ 6502178 h 6509526"/>
              <a:gd name="connsiteX6" fmla="*/ 1666402 w 4436385"/>
              <a:gd name="connsiteY6" fmla="*/ 6501515 h 6509526"/>
              <a:gd name="connsiteX7" fmla="*/ 0 w 4436385"/>
              <a:gd name="connsiteY7" fmla="*/ 6499587 h 6509526"/>
              <a:gd name="connsiteX8" fmla="*/ 0 w 4436385"/>
              <a:gd name="connsiteY8" fmla="*/ 739412 h 6509526"/>
              <a:gd name="connsiteX0" fmla="*/ 0 w 4436385"/>
              <a:gd name="connsiteY0" fmla="*/ 739412 h 6509526"/>
              <a:gd name="connsiteX1" fmla="*/ 739412 w 4436385"/>
              <a:gd name="connsiteY1" fmla="*/ 0 h 6509526"/>
              <a:gd name="connsiteX2" fmla="*/ 3696973 w 4436385"/>
              <a:gd name="connsiteY2" fmla="*/ 0 h 6509526"/>
              <a:gd name="connsiteX3" fmla="*/ 4436385 w 4436385"/>
              <a:gd name="connsiteY3" fmla="*/ 739412 h 6509526"/>
              <a:gd name="connsiteX4" fmla="*/ 4376751 w 4436385"/>
              <a:gd name="connsiteY4" fmla="*/ 6509526 h 6509526"/>
              <a:gd name="connsiteX5" fmla="*/ 3633362 w 4436385"/>
              <a:gd name="connsiteY5" fmla="*/ 6502178 h 6509526"/>
              <a:gd name="connsiteX6" fmla="*/ 1666402 w 4436385"/>
              <a:gd name="connsiteY6" fmla="*/ 6501515 h 6509526"/>
              <a:gd name="connsiteX7" fmla="*/ 0 w 4436385"/>
              <a:gd name="connsiteY7" fmla="*/ 6499587 h 6509526"/>
              <a:gd name="connsiteX8" fmla="*/ 0 w 4436385"/>
              <a:gd name="connsiteY8" fmla="*/ 739412 h 650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6385" h="6509526">
                <a:moveTo>
                  <a:pt x="0" y="739412"/>
                </a:moveTo>
                <a:cubicBezTo>
                  <a:pt x="0" y="331046"/>
                  <a:pt x="331046" y="0"/>
                  <a:pt x="739412" y="0"/>
                </a:cubicBezTo>
                <a:lnTo>
                  <a:pt x="3696973" y="0"/>
                </a:lnTo>
                <a:cubicBezTo>
                  <a:pt x="4105339" y="0"/>
                  <a:pt x="4436385" y="331046"/>
                  <a:pt x="4436385" y="739412"/>
                </a:cubicBezTo>
                <a:lnTo>
                  <a:pt x="4376751" y="6509526"/>
                </a:lnTo>
                <a:lnTo>
                  <a:pt x="3633362" y="6502178"/>
                </a:lnTo>
                <a:lnTo>
                  <a:pt x="1666402" y="6501515"/>
                </a:lnTo>
                <a:cubicBezTo>
                  <a:pt x="1258036" y="6501515"/>
                  <a:pt x="527437" y="6480570"/>
                  <a:pt x="0" y="6499587"/>
                </a:cubicBezTo>
                <a:lnTo>
                  <a:pt x="0" y="739412"/>
                </a:lnTo>
                <a:close/>
              </a:path>
            </a:pathLst>
          </a:custGeom>
          <a:blipFill>
            <a:blip r:embed="rId3"/>
            <a:srcRect/>
            <a:stretch>
              <a:fillRect l="-50869" t="-5854" r="-83139" b="-467"/>
            </a:stretch>
          </a:blipFill>
          <a:ln>
            <a:noFill/>
          </a:ln>
          <a:effectLst>
            <a:outerShdw blurRad="296467" dist="38100" dir="3960000" sx="99794" sy="99794" algn="tl" rotWithShape="0">
              <a:prstClr val="black">
                <a:alpha val="29126"/>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black cell phone with a black screen&#10;&#10;Description automatically generated">
            <a:extLst>
              <a:ext uri="{FF2B5EF4-FFF2-40B4-BE49-F238E27FC236}">
                <a16:creationId xmlns:a16="http://schemas.microsoft.com/office/drawing/2014/main" id="{9857F101-8458-687A-BF23-099AD5146CDC}"/>
              </a:ext>
            </a:extLst>
          </p:cNvPr>
          <p:cNvPicPr>
            <a:picLocks noChangeAspect="1"/>
          </p:cNvPicPr>
          <p:nvPr/>
        </p:nvPicPr>
        <p:blipFill rotWithShape="1">
          <a:blip r:embed="rId4">
            <a:extLst>
              <a:ext uri="{28A0092B-C50C-407E-A947-70E740481C1C}">
                <a14:useLocalDpi xmlns:a14="http://schemas.microsoft.com/office/drawing/2010/main" val="0"/>
              </a:ext>
            </a:extLst>
          </a:blip>
          <a:srcRect b="29077"/>
          <a:stretch/>
        </p:blipFill>
        <p:spPr>
          <a:xfrm>
            <a:off x="6720740" y="347150"/>
            <a:ext cx="4495800" cy="6477000"/>
          </a:xfrm>
          <a:prstGeom prst="rect">
            <a:avLst/>
          </a:prstGeom>
        </p:spPr>
      </p:pic>
    </p:spTree>
    <p:extLst>
      <p:ext uri="{BB962C8B-B14F-4D97-AF65-F5344CB8AC3E}">
        <p14:creationId xmlns:p14="http://schemas.microsoft.com/office/powerpoint/2010/main" val="170221083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AFDB4EB-FAC8-2F4F-691E-20C65F3FDCC5}"/>
              </a:ext>
            </a:extLst>
          </p:cNvPr>
          <p:cNvSpPr/>
          <p:nvPr/>
        </p:nvSpPr>
        <p:spPr>
          <a:xfrm>
            <a:off x="34364" y="0"/>
            <a:ext cx="12157636" cy="685667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642FB2B2-3439-17AC-1220-7AE1ADDD0CA0}"/>
              </a:ext>
            </a:extLst>
          </p:cNvPr>
          <p:cNvSpPr>
            <a:spLocks noGrp="1"/>
          </p:cNvSpPr>
          <p:nvPr>
            <p:ph type="body" sz="quarter" idx="17"/>
          </p:nvPr>
        </p:nvSpPr>
        <p:spPr/>
        <p:txBody>
          <a:bodyPr/>
          <a:lstStyle/>
          <a:p>
            <a:r>
              <a:rPr lang="en-US" dirty="0"/>
              <a:t>Two column, highlight and text medium headline</a:t>
            </a:r>
          </a:p>
        </p:txBody>
      </p:sp>
      <p:sp>
        <p:nvSpPr>
          <p:cNvPr id="3" name="Text Placeholder 2">
            <a:extLst>
              <a:ext uri="{FF2B5EF4-FFF2-40B4-BE49-F238E27FC236}">
                <a16:creationId xmlns:a16="http://schemas.microsoft.com/office/drawing/2014/main" id="{E296A131-CA7F-AD27-1396-6E6763416189}"/>
              </a:ext>
            </a:extLst>
          </p:cNvPr>
          <p:cNvSpPr>
            <a:spLocks noGrp="1"/>
          </p:cNvSpPr>
          <p:nvPr>
            <p:ph type="body" sz="quarter" idx="11"/>
          </p:nvPr>
        </p:nvSpPr>
        <p:spPr/>
        <p:txBody>
          <a:bodyPr/>
          <a:lstStyle/>
          <a:p>
            <a:r>
              <a:rPr lang="en-US" dirty="0"/>
              <a:t>25 Million</a:t>
            </a:r>
          </a:p>
        </p:txBody>
      </p:sp>
      <p:sp>
        <p:nvSpPr>
          <p:cNvPr id="4" name="Text Placeholder 3">
            <a:extLst>
              <a:ext uri="{FF2B5EF4-FFF2-40B4-BE49-F238E27FC236}">
                <a16:creationId xmlns:a16="http://schemas.microsoft.com/office/drawing/2014/main" id="{D2D4D004-5AE9-A189-920C-BC8C5CB7658A}"/>
              </a:ext>
            </a:extLst>
          </p:cNvPr>
          <p:cNvSpPr>
            <a:spLocks noGrp="1"/>
          </p:cNvSpPr>
          <p:nvPr>
            <p:ph type="body" sz="quarter" idx="12"/>
          </p:nvPr>
        </p:nvSpPr>
        <p:spPr/>
        <p:txBody>
          <a:bodyPr/>
          <a:lstStyle/>
          <a:p>
            <a:r>
              <a:rPr lang="en-US" dirty="0">
                <a:latin typeface="BrownStd" panose="00010500010101010101" pitchFamily="50" charset="0"/>
              </a:rPr>
              <a:t>Subtitle text is 18pt, and the Brown </a:t>
            </a:r>
            <a:br>
              <a:rPr lang="en-US" dirty="0">
                <a:latin typeface="BrownStd" panose="00010500010101010101" pitchFamily="50" charset="0"/>
              </a:rPr>
            </a:br>
            <a:r>
              <a:rPr lang="en-US" dirty="0">
                <a:latin typeface="BrownStd" panose="00010500010101010101" pitchFamily="50" charset="0"/>
              </a:rPr>
              <a:t>Standard Font.</a:t>
            </a:r>
          </a:p>
        </p:txBody>
      </p:sp>
      <p:sp>
        <p:nvSpPr>
          <p:cNvPr id="5" name="Text Placeholder 4">
            <a:extLst>
              <a:ext uri="{FF2B5EF4-FFF2-40B4-BE49-F238E27FC236}">
                <a16:creationId xmlns:a16="http://schemas.microsoft.com/office/drawing/2014/main" id="{25ABE2FD-A1C6-313A-B3B2-55F269B99483}"/>
              </a:ext>
            </a:extLst>
          </p:cNvPr>
          <p:cNvSpPr>
            <a:spLocks noGrp="1"/>
          </p:cNvSpPr>
          <p:nvPr>
            <p:ph type="body" sz="quarter" idx="13"/>
          </p:nvPr>
        </p:nvSpPr>
        <p:spPr/>
        <p:txBody>
          <a:bodyPr/>
          <a:lstStyle/>
          <a:p>
            <a:r>
              <a:rPr lang="en-US" dirty="0"/>
              <a:t>3 Billion</a:t>
            </a:r>
          </a:p>
        </p:txBody>
      </p:sp>
      <p:sp>
        <p:nvSpPr>
          <p:cNvPr id="6" name="Text Placeholder 5">
            <a:extLst>
              <a:ext uri="{FF2B5EF4-FFF2-40B4-BE49-F238E27FC236}">
                <a16:creationId xmlns:a16="http://schemas.microsoft.com/office/drawing/2014/main" id="{81E461EE-DDA8-86AD-B283-08339469335F}"/>
              </a:ext>
            </a:extLst>
          </p:cNvPr>
          <p:cNvSpPr>
            <a:spLocks noGrp="1"/>
          </p:cNvSpPr>
          <p:nvPr>
            <p:ph type="body" sz="quarter" idx="14"/>
          </p:nvPr>
        </p:nvSpPr>
        <p:spPr/>
        <p:txBody>
          <a:bodyPr/>
          <a:lstStyle/>
          <a:p>
            <a:r>
              <a:rPr lang="en-US" dirty="0">
                <a:latin typeface="BrownStd" panose="00010500010101010101" pitchFamily="50" charset="0"/>
              </a:rPr>
              <a:t>Subtitle text is 18pt, and the Brown </a:t>
            </a:r>
            <a:br>
              <a:rPr lang="en-US" dirty="0">
                <a:latin typeface="BrownStd" panose="00010500010101010101" pitchFamily="50" charset="0"/>
              </a:rPr>
            </a:br>
            <a:r>
              <a:rPr lang="en-US" dirty="0">
                <a:latin typeface="BrownStd" panose="00010500010101010101" pitchFamily="50" charset="0"/>
              </a:rPr>
              <a:t>Standard Font.</a:t>
            </a:r>
          </a:p>
        </p:txBody>
      </p:sp>
      <p:sp>
        <p:nvSpPr>
          <p:cNvPr id="7" name="Text Placeholder 6">
            <a:extLst>
              <a:ext uri="{FF2B5EF4-FFF2-40B4-BE49-F238E27FC236}">
                <a16:creationId xmlns:a16="http://schemas.microsoft.com/office/drawing/2014/main" id="{2D677CC8-B102-E9D7-925A-8DF0C3E7C757}"/>
              </a:ext>
            </a:extLst>
          </p:cNvPr>
          <p:cNvSpPr>
            <a:spLocks noGrp="1"/>
          </p:cNvSpPr>
          <p:nvPr>
            <p:ph type="body" sz="quarter" idx="10"/>
          </p:nvPr>
        </p:nvSpPr>
        <p:spPr/>
        <p:txBody>
          <a:bodyPr/>
          <a:lstStyle/>
          <a:p>
            <a:r>
              <a:rPr lang="en-US" dirty="0"/>
              <a:t>Two column, text and image and medium headline</a:t>
            </a:r>
          </a:p>
        </p:txBody>
      </p:sp>
      <p:sp>
        <p:nvSpPr>
          <p:cNvPr id="8" name="Text Placeholder 7">
            <a:extLst>
              <a:ext uri="{FF2B5EF4-FFF2-40B4-BE49-F238E27FC236}">
                <a16:creationId xmlns:a16="http://schemas.microsoft.com/office/drawing/2014/main" id="{0710FF72-3992-3843-C853-C0D650DAEFBE}"/>
              </a:ext>
            </a:extLst>
          </p:cNvPr>
          <p:cNvSpPr>
            <a:spLocks noGrp="1"/>
          </p:cNvSpPr>
          <p:nvPr>
            <p:ph type="body" sz="quarter" idx="16"/>
          </p:nvPr>
        </p:nvSpPr>
        <p:spPr/>
        <p:txBody>
          <a:body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lorem.</a:t>
            </a:r>
          </a:p>
        </p:txBody>
      </p:sp>
      <p:sp>
        <p:nvSpPr>
          <p:cNvPr id="9" name="Text Placeholder 8">
            <a:extLst>
              <a:ext uri="{FF2B5EF4-FFF2-40B4-BE49-F238E27FC236}">
                <a16:creationId xmlns:a16="http://schemas.microsoft.com/office/drawing/2014/main" id="{FEFD7496-CCE0-8049-3A07-8125F3426ED3}"/>
              </a:ext>
            </a:extLst>
          </p:cNvPr>
          <p:cNvSpPr>
            <a:spLocks noGrp="1"/>
          </p:cNvSpPr>
          <p:nvPr>
            <p:ph type="body" sz="quarter" idx="18"/>
          </p:nvPr>
        </p:nvSpPr>
        <p:spPr/>
        <p:txBody>
          <a:bodyPr/>
          <a:lstStyle/>
          <a:p>
            <a:r>
              <a:rPr lang="en-US" dirty="0"/>
              <a:t>Headline Text</a:t>
            </a:r>
          </a:p>
        </p:txBody>
      </p:sp>
      <p:pic>
        <p:nvPicPr>
          <p:cNvPr id="11" name="Picture 10" descr="A black and white logo&#10;&#10;Description automatically generated">
            <a:extLst>
              <a:ext uri="{FF2B5EF4-FFF2-40B4-BE49-F238E27FC236}">
                <a16:creationId xmlns:a16="http://schemas.microsoft.com/office/drawing/2014/main" id="{CD119B6C-28A2-E095-101D-F2F8591791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12" name="Straight Connector 11">
            <a:extLst>
              <a:ext uri="{FF2B5EF4-FFF2-40B4-BE49-F238E27FC236}">
                <a16:creationId xmlns:a16="http://schemas.microsoft.com/office/drawing/2014/main" id="{7024A254-45CB-190C-A7D4-0368F61E80FC}"/>
              </a:ext>
            </a:extLst>
          </p:cNvPr>
          <p:cNvCxnSpPr>
            <a:cxnSpLocks/>
          </p:cNvCxnSpPr>
          <p:nvPr/>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4A7720A-479E-E953-617F-2A950F817435}"/>
              </a:ext>
            </a:extLst>
          </p:cNvPr>
          <p:cNvSpPr txBox="1"/>
          <p:nvPr/>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116</a:t>
            </a:fld>
            <a:endParaRPr lang="en-US" sz="1000" dirty="0">
              <a:solidFill>
                <a:srgbClr val="F8F8F8">
                  <a:alpha val="50000"/>
                </a:srgbClr>
              </a:solidFill>
            </a:endParaRPr>
          </a:p>
        </p:txBody>
      </p:sp>
      <p:sp>
        <p:nvSpPr>
          <p:cNvPr id="14" name="TextBox 13">
            <a:extLst>
              <a:ext uri="{FF2B5EF4-FFF2-40B4-BE49-F238E27FC236}">
                <a16:creationId xmlns:a16="http://schemas.microsoft.com/office/drawing/2014/main" id="{616D9A25-F9FF-4A4A-BC6C-7451D6E7DF3C}"/>
              </a:ext>
            </a:extLst>
          </p:cNvPr>
          <p:cNvSpPr txBox="1"/>
          <p:nvPr/>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12152404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FD5834-C2DA-480A-E03C-14D652001572}"/>
              </a:ext>
            </a:extLst>
          </p:cNvPr>
          <p:cNvSpPr/>
          <p:nvPr/>
        </p:nvSpPr>
        <p:spPr>
          <a:xfrm>
            <a:off x="34364" y="0"/>
            <a:ext cx="12157636" cy="685667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993370F8-00E9-EDF8-8440-569DD9CA101F}"/>
              </a:ext>
            </a:extLst>
          </p:cNvPr>
          <p:cNvSpPr>
            <a:spLocks noGrp="1"/>
          </p:cNvSpPr>
          <p:nvPr>
            <p:ph type="body" sz="quarter" idx="16"/>
          </p:nvPr>
        </p:nvSpPr>
        <p:spPr/>
        <p:txBody>
          <a:body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lorem.</a:t>
            </a:r>
          </a:p>
        </p:txBody>
      </p:sp>
      <p:sp>
        <p:nvSpPr>
          <p:cNvPr id="3" name="Text Placeholder 2">
            <a:extLst>
              <a:ext uri="{FF2B5EF4-FFF2-40B4-BE49-F238E27FC236}">
                <a16:creationId xmlns:a16="http://schemas.microsoft.com/office/drawing/2014/main" id="{288740CE-2D7A-775F-1120-BCF8A8CF31D3}"/>
              </a:ext>
            </a:extLst>
          </p:cNvPr>
          <p:cNvSpPr>
            <a:spLocks noGrp="1"/>
          </p:cNvSpPr>
          <p:nvPr>
            <p:ph type="body" sz="quarter" idx="10"/>
          </p:nvPr>
        </p:nvSpPr>
        <p:spPr/>
        <p:txBody>
          <a:bodyPr/>
          <a:lstStyle/>
          <a:p>
            <a:r>
              <a:rPr lang="en-US" dirty="0"/>
              <a:t>Large Headline Type</a:t>
            </a:r>
          </a:p>
        </p:txBody>
      </p:sp>
      <p:pic>
        <p:nvPicPr>
          <p:cNvPr id="5" name="Picture 4" descr="A black and white logo&#10;&#10;Description automatically generated">
            <a:extLst>
              <a:ext uri="{FF2B5EF4-FFF2-40B4-BE49-F238E27FC236}">
                <a16:creationId xmlns:a16="http://schemas.microsoft.com/office/drawing/2014/main" id="{97FA0983-CF9D-C0FF-8EBE-361255D63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cxnSp>
        <p:nvCxnSpPr>
          <p:cNvPr id="6" name="Straight Connector 5">
            <a:extLst>
              <a:ext uri="{FF2B5EF4-FFF2-40B4-BE49-F238E27FC236}">
                <a16:creationId xmlns:a16="http://schemas.microsoft.com/office/drawing/2014/main" id="{8BE669B1-2CC2-663C-9755-CBB0C0A83BC2}"/>
              </a:ext>
            </a:extLst>
          </p:cNvPr>
          <p:cNvCxnSpPr>
            <a:cxnSpLocks/>
          </p:cNvCxnSpPr>
          <p:nvPr/>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6AB94501-D7D2-7440-3F47-702FE251803C}"/>
              </a:ext>
            </a:extLst>
          </p:cNvPr>
          <p:cNvSpPr txBox="1"/>
          <p:nvPr/>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117</a:t>
            </a:fld>
            <a:endParaRPr lang="en-US" sz="1000" dirty="0">
              <a:solidFill>
                <a:srgbClr val="F8F8F8">
                  <a:alpha val="50000"/>
                </a:srgbClr>
              </a:solidFill>
            </a:endParaRPr>
          </a:p>
        </p:txBody>
      </p:sp>
      <p:sp>
        <p:nvSpPr>
          <p:cNvPr id="8" name="TextBox 7">
            <a:extLst>
              <a:ext uri="{FF2B5EF4-FFF2-40B4-BE49-F238E27FC236}">
                <a16:creationId xmlns:a16="http://schemas.microsoft.com/office/drawing/2014/main" id="{EDDFF676-BF4E-5CD8-5113-E3377B7A72C7}"/>
              </a:ext>
            </a:extLst>
          </p:cNvPr>
          <p:cNvSpPr txBox="1"/>
          <p:nvPr/>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429337774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75F662-C3E6-B1F0-0693-B3BF3FBACA4A}"/>
              </a:ext>
            </a:extLst>
          </p:cNvPr>
          <p:cNvSpPr/>
          <p:nvPr/>
        </p:nvSpPr>
        <p:spPr>
          <a:xfrm>
            <a:off x="34364" y="0"/>
            <a:ext cx="12157636" cy="685667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F8344F5C-EB93-2E51-B982-FEDBE1BCA56B}"/>
              </a:ext>
            </a:extLst>
          </p:cNvPr>
          <p:cNvSpPr>
            <a:spLocks noGrp="1"/>
          </p:cNvSpPr>
          <p:nvPr>
            <p:ph type="body" sz="quarter" idx="10"/>
          </p:nvPr>
        </p:nvSpPr>
        <p:spPr/>
        <p:txBody>
          <a:bodyPr/>
          <a:lstStyle/>
          <a:p>
            <a:r>
              <a:rPr lang="en-US" dirty="0"/>
              <a:t>Thank You</a:t>
            </a:r>
          </a:p>
        </p:txBody>
      </p:sp>
      <p:sp>
        <p:nvSpPr>
          <p:cNvPr id="3" name="Text Placeholder 2">
            <a:extLst>
              <a:ext uri="{FF2B5EF4-FFF2-40B4-BE49-F238E27FC236}">
                <a16:creationId xmlns:a16="http://schemas.microsoft.com/office/drawing/2014/main" id="{6D2A9550-FE3D-B215-477B-FF828BE38925}"/>
              </a:ext>
            </a:extLst>
          </p:cNvPr>
          <p:cNvSpPr>
            <a:spLocks noGrp="1"/>
          </p:cNvSpPr>
          <p:nvPr>
            <p:ph type="body" sz="quarter" idx="11"/>
          </p:nvPr>
        </p:nvSpPr>
        <p:spPr/>
        <p:txBody>
          <a:bodyPr/>
          <a:lstStyle/>
          <a:p>
            <a:r>
              <a:rPr lang="en-US" dirty="0"/>
              <a:t>LIFT.COMCAST.COM</a:t>
            </a:r>
          </a:p>
        </p:txBody>
      </p:sp>
      <p:pic>
        <p:nvPicPr>
          <p:cNvPr id="5" name="Picture 4" descr="A black background with white text&#10;&#10;Description automatically generated">
            <a:extLst>
              <a:ext uri="{FF2B5EF4-FFF2-40B4-BE49-F238E27FC236}">
                <a16:creationId xmlns:a16="http://schemas.microsoft.com/office/drawing/2014/main" id="{03AECE29-EA65-1B8E-0484-F1213DDAA5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533400"/>
            <a:ext cx="3481348" cy="2320898"/>
          </a:xfrm>
          <a:prstGeom prst="rect">
            <a:avLst/>
          </a:prstGeom>
        </p:spPr>
      </p:pic>
    </p:spTree>
    <p:extLst>
      <p:ext uri="{BB962C8B-B14F-4D97-AF65-F5344CB8AC3E}">
        <p14:creationId xmlns:p14="http://schemas.microsoft.com/office/powerpoint/2010/main" val="375272080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EDA2ECB9-0766-4E1F-A307-7F69AB4C5838}"/>
              </a:ext>
            </a:extLst>
          </p:cNvPr>
          <p:cNvCxnSpPr>
            <a:cxnSpLocks/>
          </p:cNvCxnSpPr>
          <p:nvPr/>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60BD824-138D-60E2-68C2-FD1ED4AA9130}"/>
              </a:ext>
            </a:extLst>
          </p:cNvPr>
          <p:cNvSpPr txBox="1"/>
          <p:nvPr/>
        </p:nvSpPr>
        <p:spPr>
          <a:xfrm>
            <a:off x="11244170" y="6536732"/>
            <a:ext cx="944322" cy="246221"/>
          </a:xfrm>
          <a:prstGeom prst="rect">
            <a:avLst/>
          </a:prstGeom>
          <a:noFill/>
        </p:spPr>
        <p:txBody>
          <a:bodyPr wrap="square" rtlCol="0">
            <a:spAutoFit/>
          </a:bodyPr>
          <a:lstStyle/>
          <a:p>
            <a:pPr algn="l"/>
            <a:r>
              <a:rPr lang="en-US" sz="1000" dirty="0">
                <a:solidFill>
                  <a:srgbClr val="F8F8F8">
                    <a:alpha val="50000"/>
                  </a:srgbClr>
                </a:solidFill>
              </a:rPr>
              <a:t>Page </a:t>
            </a:r>
            <a:fld id="{97C167BF-1C66-44E2-9F63-6F52662240B2}" type="slidenum">
              <a:rPr lang="en-US" sz="1000" smtClean="0">
                <a:solidFill>
                  <a:srgbClr val="F8F8F8">
                    <a:alpha val="50000"/>
                  </a:srgbClr>
                </a:solidFill>
              </a:rPr>
              <a:pPr algn="l"/>
              <a:t>119</a:t>
            </a:fld>
            <a:endParaRPr lang="en-US" sz="1000" dirty="0">
              <a:solidFill>
                <a:srgbClr val="F8F8F8">
                  <a:alpha val="50000"/>
                </a:srgbClr>
              </a:solidFill>
            </a:endParaRPr>
          </a:p>
        </p:txBody>
      </p:sp>
      <p:sp>
        <p:nvSpPr>
          <p:cNvPr id="5" name="TextBox 4">
            <a:extLst>
              <a:ext uri="{FF2B5EF4-FFF2-40B4-BE49-F238E27FC236}">
                <a16:creationId xmlns:a16="http://schemas.microsoft.com/office/drawing/2014/main" id="{E3ADE723-4523-A4F2-961B-69D92132663F}"/>
              </a:ext>
            </a:extLst>
          </p:cNvPr>
          <p:cNvSpPr txBox="1"/>
          <p:nvPr/>
        </p:nvSpPr>
        <p:spPr>
          <a:xfrm>
            <a:off x="9139747" y="6536732"/>
            <a:ext cx="2049162" cy="246221"/>
          </a:xfrm>
          <a:prstGeom prst="rect">
            <a:avLst/>
          </a:prstGeom>
          <a:noFill/>
        </p:spPr>
        <p:txBody>
          <a:bodyPr wrap="square" rtlCol="0">
            <a:spAutoFit/>
          </a:bodyPr>
          <a:lstStyle/>
          <a:p>
            <a:pPr algn="r"/>
            <a:r>
              <a:rPr lang="en-US" sz="1000" dirty="0">
                <a:solidFill>
                  <a:srgbClr val="F8F8F8">
                    <a:alpha val="50000"/>
                  </a:srgbClr>
                </a:solidFill>
              </a:rPr>
              <a:t>Proprietary &amp; Confidential</a:t>
            </a:r>
          </a:p>
        </p:txBody>
      </p:sp>
    </p:spTree>
    <p:extLst>
      <p:ext uri="{BB962C8B-B14F-4D97-AF65-F5344CB8AC3E}">
        <p14:creationId xmlns:p14="http://schemas.microsoft.com/office/powerpoint/2010/main" val="2934352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3B4B3F-4353-0D86-FC47-4B229ADBB280}"/>
              </a:ext>
            </a:extLst>
          </p:cNvPr>
          <p:cNvSpPr>
            <a:spLocks noGrp="1"/>
          </p:cNvSpPr>
          <p:nvPr>
            <p:ph type="body" sz="quarter" idx="10"/>
          </p:nvPr>
        </p:nvSpPr>
        <p:spPr/>
        <p:txBody>
          <a:bodyPr/>
          <a:lstStyle/>
          <a:p>
            <a:r>
              <a:rPr lang="en-US" dirty="0"/>
              <a:t>Agenda</a:t>
            </a:r>
          </a:p>
        </p:txBody>
      </p:sp>
      <p:sp>
        <p:nvSpPr>
          <p:cNvPr id="3" name="Text Placeholder 2">
            <a:extLst>
              <a:ext uri="{FF2B5EF4-FFF2-40B4-BE49-F238E27FC236}">
                <a16:creationId xmlns:a16="http://schemas.microsoft.com/office/drawing/2014/main" id="{A15A8D21-9110-AECE-71FC-D6C754B9101E}"/>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40D2931B-21F6-18A8-AF74-502169C2048C}"/>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3595C718-D9E1-9BCF-6658-496E9B328A5D}"/>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3E4D45E2-C3E0-CFBE-1200-66B7F9A10BCF}"/>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37CCAD2A-F56A-6C40-C113-43E9956990B7}"/>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192A5B87-80C7-1619-993C-22CD84CDF96A}"/>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866F5722-C957-F1A3-4A19-6C365E7B7A42}"/>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DF998F57-6E86-8FD4-09FB-14CB2421C0DE}"/>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BE8FF051-01CB-894F-4B5D-7AD503FAC6F7}"/>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E6473BC1-AB5F-97B6-927A-5C775E0F2142}"/>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148002123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9BD6C-4727-0108-DD27-3C9BF9FC9C61}"/>
              </a:ext>
            </a:extLst>
          </p:cNvPr>
          <p:cNvSpPr>
            <a:spLocks noGrp="1"/>
          </p:cNvSpPr>
          <p:nvPr>
            <p:ph type="body" sz="quarter" idx="10"/>
          </p:nvPr>
        </p:nvSpPr>
        <p:spPr/>
        <p:txBody>
          <a:bodyPr/>
          <a:lstStyle/>
          <a:p>
            <a:r>
              <a:rPr lang="en-US" dirty="0"/>
              <a:t>Presentation </a:t>
            </a:r>
            <a:r>
              <a:rPr lang="en-US" dirty="0">
                <a:solidFill>
                  <a:schemeClr val="accent2">
                    <a:lumMod val="40000"/>
                    <a:lumOff val="60000"/>
                  </a:schemeClr>
                </a:solidFill>
              </a:rPr>
              <a:t>Title in </a:t>
            </a:r>
            <a:r>
              <a:rPr lang="en-US" dirty="0"/>
              <a:t>Two Lines</a:t>
            </a:r>
          </a:p>
          <a:p>
            <a:endParaRPr lang="en-US" dirty="0"/>
          </a:p>
        </p:txBody>
      </p:sp>
      <p:sp>
        <p:nvSpPr>
          <p:cNvPr id="3" name="Text Placeholder 2">
            <a:extLst>
              <a:ext uri="{FF2B5EF4-FFF2-40B4-BE49-F238E27FC236}">
                <a16:creationId xmlns:a16="http://schemas.microsoft.com/office/drawing/2014/main" id="{A32AA4B8-48B7-A1C7-A170-420DB3E442A6}"/>
              </a:ext>
            </a:extLst>
          </p:cNvPr>
          <p:cNvSpPr>
            <a:spLocks noGrp="1"/>
          </p:cNvSpPr>
          <p:nvPr>
            <p:ph type="body" sz="quarter" idx="11"/>
          </p:nvPr>
        </p:nvSpPr>
        <p:spPr/>
        <p:txBody>
          <a:bodyPr/>
          <a:lstStyle/>
          <a:p>
            <a:r>
              <a:rPr lang="en-US" dirty="0"/>
              <a:t>Subtitle Heading</a:t>
            </a:r>
          </a:p>
          <a:p>
            <a:endParaRPr lang="en-US" dirty="0"/>
          </a:p>
        </p:txBody>
      </p:sp>
    </p:spTree>
    <p:extLst>
      <p:ext uri="{BB962C8B-B14F-4D97-AF65-F5344CB8AC3E}">
        <p14:creationId xmlns:p14="http://schemas.microsoft.com/office/powerpoint/2010/main" val="403518262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1B970B-A62E-DC2C-AEEC-30108ED77A07}"/>
              </a:ext>
            </a:extLst>
          </p:cNvPr>
          <p:cNvSpPr>
            <a:spLocks noGrp="1"/>
          </p:cNvSpPr>
          <p:nvPr>
            <p:ph type="body" sz="quarter" idx="10"/>
          </p:nvPr>
        </p:nvSpPr>
        <p:spPr/>
        <p:txBody>
          <a:bodyPr/>
          <a:lstStyle/>
          <a:p>
            <a:r>
              <a:rPr lang="en-US" dirty="0"/>
              <a:t>Agenda</a:t>
            </a:r>
          </a:p>
          <a:p>
            <a:endParaRPr lang="en-US" dirty="0"/>
          </a:p>
        </p:txBody>
      </p:sp>
      <p:sp>
        <p:nvSpPr>
          <p:cNvPr id="3" name="Text Placeholder 2">
            <a:extLst>
              <a:ext uri="{FF2B5EF4-FFF2-40B4-BE49-F238E27FC236}">
                <a16:creationId xmlns:a16="http://schemas.microsoft.com/office/drawing/2014/main" id="{F6501D72-5420-9805-CD7C-84D6DF3741C0}"/>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9EB56368-9426-EFFD-3D4B-EA7689D042E0}"/>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EEFF066E-E365-DED0-41D9-0412DEF720C4}"/>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6C2607DE-CECC-B975-30C8-209952AF37C1}"/>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63BDB0EF-4640-360E-C901-4F22A8A087C4}"/>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49CF54F4-5B56-3668-61A0-06191C1C1B5B}"/>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821DC422-89C3-8479-9FCB-AE2BDDFC361C}"/>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004E8969-3B8C-AF52-DF35-59663687CE2C}"/>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E11D4173-6CFD-5DD0-EF04-69383A53E4E7}"/>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38A80586-D56B-095E-6175-E8F8CCB04915}"/>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94110550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9C11FE-8942-6226-0022-84A339969F75}"/>
              </a:ext>
            </a:extLst>
          </p:cNvPr>
          <p:cNvSpPr>
            <a:spLocks noGrp="1"/>
          </p:cNvSpPr>
          <p:nvPr>
            <p:ph type="body" sz="quarter" idx="12"/>
          </p:nvPr>
        </p:nvSpPr>
        <p:spPr/>
        <p:txBody>
          <a:bodyPr/>
          <a:lstStyle/>
          <a:p>
            <a:r>
              <a:rPr lang="en-US" dirty="0"/>
              <a:t>About</a:t>
            </a:r>
          </a:p>
        </p:txBody>
      </p:sp>
      <p:sp>
        <p:nvSpPr>
          <p:cNvPr id="3" name="Text Placeholder 2">
            <a:extLst>
              <a:ext uri="{FF2B5EF4-FFF2-40B4-BE49-F238E27FC236}">
                <a16:creationId xmlns:a16="http://schemas.microsoft.com/office/drawing/2014/main" id="{B712D4E3-1808-5323-921D-A7623E1CE0BB}"/>
              </a:ext>
            </a:extLst>
          </p:cNvPr>
          <p:cNvSpPr>
            <a:spLocks noGrp="1"/>
          </p:cNvSpPr>
          <p:nvPr>
            <p:ph type="body" sz="quarter" idx="10"/>
          </p:nvPr>
        </p:nvSpPr>
        <p:spPr/>
        <p:txBody>
          <a:bodyPr/>
          <a:lstStyle/>
          <a:p>
            <a:pPr lvl="0"/>
            <a:r>
              <a:rPr lang="en-US" dirty="0"/>
              <a:t>COMCAST </a:t>
            </a:r>
          </a:p>
          <a:p>
            <a:pPr lvl="0"/>
            <a:r>
              <a:rPr lang="en-US" dirty="0"/>
              <a:t>NBCUNIVERSAL</a:t>
            </a:r>
          </a:p>
          <a:p>
            <a:pPr lvl="0"/>
            <a:r>
              <a:rPr lang="en-US" dirty="0"/>
              <a:t>LIFT LABS</a:t>
            </a:r>
          </a:p>
        </p:txBody>
      </p:sp>
      <p:sp>
        <p:nvSpPr>
          <p:cNvPr id="4" name="Text Placeholder 3">
            <a:extLst>
              <a:ext uri="{FF2B5EF4-FFF2-40B4-BE49-F238E27FC236}">
                <a16:creationId xmlns:a16="http://schemas.microsoft.com/office/drawing/2014/main" id="{D3C148E6-DD29-4A41-DD02-2DD78CF014DD}"/>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380179481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2AE8A3A-D6B3-6210-59AA-47933FFED479}"/>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46F1EB79-9838-31A4-0590-B9BE1AF9F5D6}"/>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F9197870-1B17-D1A8-F700-CC22CC4165AD}"/>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58C8105D-3874-90E9-FBA8-49F731D74928}"/>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6DD9C2E2-FD6D-B6BF-4BA3-409651F61F43}"/>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B3E02BA2-873A-3CCC-EB98-F335156739A3}"/>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BDCF8D62-F153-8113-A3C3-8EB2F1494A59}"/>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D5B92406-3CAC-C28F-D0B9-BE9C100D4881}"/>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ECF90057-DCEA-6EF9-5FBD-F3B54044841E}"/>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1E45FA81-6F7C-B1C1-6C12-421A315CF8FD}"/>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B0F4C901-7A01-3B10-EDA1-104769B12B7B}"/>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F3CEAE5D-9A80-57B4-503A-FABE3F269C0E}"/>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7448BE4F-9628-A445-1040-40F4BA19CD47}"/>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9612A05C-B728-40E4-0627-5895440A8542}"/>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A9590F5C-68BF-15E6-96A0-7CA297455F84}"/>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70A84262-0A2F-EB6F-3D9B-4C332086E621}"/>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3CE7C615-916E-F92F-3C54-3CE1A718548F}"/>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AA50BDAF-E707-F366-50F3-79A8E4E42477}"/>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13267BB7-A535-4C7A-47B4-FD3A66E1A881}"/>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C3B760C1-FCD4-0623-2290-71CE0308F6FB}"/>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B34B3820-B3BC-3AB7-1D94-AE299807822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88EB3EAC-47C0-F16E-DE27-4F79C64143D1}"/>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26FFFC03-3981-3007-BD5A-A3CD5D6CD6F4}"/>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5F1736F2-0DE7-ACC0-4C19-4B7029C1F7C0}"/>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5B262C1C-901E-A00D-3AA0-F5F6DF716BF4}"/>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9B1B3E00-9177-2D14-AA3A-96214169A62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150244801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DD02DF9-514C-3794-3EF1-0AF759BBA3B6}"/>
              </a:ext>
            </a:extLst>
          </p:cNvPr>
          <p:cNvSpPr>
            <a:spLocks noGrp="1"/>
          </p:cNvSpPr>
          <p:nvPr>
            <p:ph type="body" sz="quarter" idx="10"/>
          </p:nvPr>
        </p:nvSpPr>
        <p:spPr/>
        <p:txBody>
          <a:bodyPr/>
          <a:lstStyle/>
          <a:p>
            <a:r>
              <a:rPr lang="en-US" dirty="0"/>
              <a:t>Schedule</a:t>
            </a:r>
          </a:p>
          <a:p>
            <a:endParaRPr lang="en-US" dirty="0"/>
          </a:p>
        </p:txBody>
      </p:sp>
      <p:sp>
        <p:nvSpPr>
          <p:cNvPr id="3" name="Text Placeholder 2">
            <a:extLst>
              <a:ext uri="{FF2B5EF4-FFF2-40B4-BE49-F238E27FC236}">
                <a16:creationId xmlns:a16="http://schemas.microsoft.com/office/drawing/2014/main" id="{67BD66B9-1B01-3864-EB05-11B8CE356AA6}"/>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47D315A7-14BB-79CA-1E3A-E09C00AC289F}"/>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4A1AAFB6-9BCB-08DE-C48A-B33EB5159A11}"/>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A17FF2C5-4FEC-F8D6-5F57-020B321CA308}"/>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BFB2AC91-01CB-E53A-16CA-115F51C6F0CB}"/>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92BAE96B-6903-2B99-C4FA-A7C968384648}"/>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8AAE7115-3BF3-9792-DA2A-D4B37A9F1DB5}"/>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C0082DB9-50A5-20BB-80C5-9BACE4DAC242}"/>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B003F0FF-C6FF-C89A-EDC5-4885675929B4}"/>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95B6C78C-8698-D245-EA4C-E3E751CCF028}"/>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7E43C125-4F37-DA2A-6568-9AB31FAF587D}"/>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0625CB26-CFB2-3EF1-8997-7AA360FC6F46}"/>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5F22CFF6-F1C1-182A-64FB-76C2A81A244A}"/>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FB12C9EE-6603-C4CE-991F-892358B14772}"/>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8A4688F0-007D-D2C9-4FD6-13FF2A5CF0CC}"/>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CBFFF97E-4FF1-589F-4A32-C04691E5812A}"/>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326DA281-69F0-4C32-112E-E26F58303502}"/>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BA432534-7933-52C2-19B4-C78E74D9D193}"/>
              </a:ext>
            </a:extLst>
          </p:cNvPr>
          <p:cNvSpPr>
            <a:spLocks noGrp="1"/>
          </p:cNvSpPr>
          <p:nvPr>
            <p:ph type="body" sz="quarter" idx="37"/>
          </p:nvPr>
        </p:nvSpPr>
        <p:spPr/>
        <p:txBody>
          <a:bodyPr/>
          <a:lstStyle/>
          <a:p>
            <a:r>
              <a:rPr lang="en-US" dirty="0"/>
              <a:t>Location / Presenter</a:t>
            </a:r>
          </a:p>
        </p:txBody>
      </p:sp>
      <p:sp>
        <p:nvSpPr>
          <p:cNvPr id="21" name="Text Placeholder 20">
            <a:extLst>
              <a:ext uri="{FF2B5EF4-FFF2-40B4-BE49-F238E27FC236}">
                <a16:creationId xmlns:a16="http://schemas.microsoft.com/office/drawing/2014/main" id="{D5D95137-CF6A-B8A4-1737-110BAA544760}"/>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F2DAB97C-B9A4-5A52-DE06-ED9F971FA3E6}"/>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47EA885C-EFD6-A36F-AF70-0C1F24BD2AA0}"/>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F672C633-0304-D99F-6917-2187CFEAA5EB}"/>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DC2D8A28-BF5D-C29E-1052-06D70A82C03F}"/>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52376796-A261-32C5-4CC6-053D088B6748}"/>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158889759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BB5A97A-75F6-C959-2ECE-A0871C27E996}"/>
              </a:ext>
            </a:extLst>
          </p:cNvPr>
          <p:cNvSpPr>
            <a:spLocks noGrp="1"/>
          </p:cNvSpPr>
          <p:nvPr>
            <p:ph type="body" sz="quarter" idx="10"/>
          </p:nvPr>
        </p:nvSpPr>
        <p:spPr/>
        <p:txBody>
          <a:bodyPr/>
          <a:lstStyle/>
          <a:p>
            <a:r>
              <a:rPr lang="en-US" dirty="0"/>
              <a:t>Divider Slide Title in Two Lines</a:t>
            </a:r>
          </a:p>
        </p:txBody>
      </p:sp>
      <p:sp>
        <p:nvSpPr>
          <p:cNvPr id="3" name="Text Placeholder 2">
            <a:extLst>
              <a:ext uri="{FF2B5EF4-FFF2-40B4-BE49-F238E27FC236}">
                <a16:creationId xmlns:a16="http://schemas.microsoft.com/office/drawing/2014/main" id="{2C9F25CF-DF29-5D17-13CA-437388907647}"/>
              </a:ext>
            </a:extLst>
          </p:cNvPr>
          <p:cNvSpPr>
            <a:spLocks noGrp="1"/>
          </p:cNvSpPr>
          <p:nvPr>
            <p:ph type="body" sz="quarter" idx="11"/>
          </p:nvPr>
        </p:nvSpPr>
        <p:spPr/>
        <p:txBody>
          <a:bodyPr/>
          <a:lstStyle/>
          <a:p>
            <a:r>
              <a:rPr lang="en-US" dirty="0"/>
              <a:t>01</a:t>
            </a:r>
          </a:p>
        </p:txBody>
      </p:sp>
    </p:spTree>
    <p:extLst>
      <p:ext uri="{BB962C8B-B14F-4D97-AF65-F5344CB8AC3E}">
        <p14:creationId xmlns:p14="http://schemas.microsoft.com/office/powerpoint/2010/main" val="80903175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2A778A37-CE37-2BFD-6AF8-266ACBF88E66}"/>
              </a:ext>
            </a:extLst>
          </p:cNvPr>
          <p:cNvSpPr txBox="1">
            <a:spLocks/>
          </p:cNvSpPr>
          <p:nvPr/>
        </p:nvSpPr>
        <p:spPr>
          <a:xfrm>
            <a:off x="627153" y="1600200"/>
            <a:ext cx="10937693" cy="36576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000" dirty="0">
                <a:solidFill>
                  <a:schemeClr val="accent2">
                    <a:lumMod val="20000"/>
                    <a:lumOff val="80000"/>
                  </a:schemeClr>
                </a:solidFill>
                <a:latin typeface="BrownStd" pitchFamily="2" charset="77"/>
              </a:rPr>
              <a:t>This is a large quote layout, </a:t>
            </a:r>
            <a:br>
              <a:rPr lang="en-US" sz="6000" dirty="0">
                <a:solidFill>
                  <a:schemeClr val="accent2">
                    <a:lumMod val="20000"/>
                    <a:lumOff val="80000"/>
                  </a:schemeClr>
                </a:solidFill>
                <a:latin typeface="BrownStd" pitchFamily="2" charset="77"/>
              </a:rPr>
            </a:br>
            <a:r>
              <a:rPr lang="en-US" sz="6000" dirty="0">
                <a:solidFill>
                  <a:schemeClr val="accent2">
                    <a:lumMod val="20000"/>
                    <a:lumOff val="80000"/>
                  </a:schemeClr>
                </a:solidFill>
                <a:latin typeface="BrownStd" pitchFamily="2" charset="77"/>
              </a:rPr>
              <a:t>the type size is 110</a:t>
            </a:r>
            <a:br>
              <a:rPr lang="en-US" sz="6000" dirty="0">
                <a:solidFill>
                  <a:schemeClr val="accent2">
                    <a:lumMod val="20000"/>
                    <a:lumOff val="80000"/>
                  </a:schemeClr>
                </a:solidFill>
                <a:latin typeface="BrownStd" pitchFamily="2" charset="77"/>
              </a:rPr>
            </a:br>
            <a:r>
              <a:rPr lang="en-US" sz="6000" dirty="0">
                <a:solidFill>
                  <a:schemeClr val="accent2">
                    <a:lumMod val="20000"/>
                    <a:lumOff val="80000"/>
                  </a:schemeClr>
                </a:solidFill>
                <a:latin typeface="BrownStd" pitchFamily="2" charset="77"/>
              </a:rPr>
              <a:t>in regular.</a:t>
            </a:r>
          </a:p>
        </p:txBody>
      </p:sp>
    </p:spTree>
    <p:extLst>
      <p:ext uri="{BB962C8B-B14F-4D97-AF65-F5344CB8AC3E}">
        <p14:creationId xmlns:p14="http://schemas.microsoft.com/office/powerpoint/2010/main" val="52888737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583647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4FD6E83-D249-442C-82A0-2BB0ADD61203}"/>
              </a:ext>
            </a:extLst>
          </p:cNvPr>
          <p:cNvSpPr>
            <a:spLocks noGrp="1"/>
          </p:cNvSpPr>
          <p:nvPr>
            <p:ph type="body" sz="quarter" idx="10"/>
          </p:nvPr>
        </p:nvSpPr>
        <p:spPr/>
        <p:txBody>
          <a:bodyPr/>
          <a:lstStyle/>
          <a:p>
            <a:r>
              <a:rPr lang="en-US" dirty="0"/>
              <a:t>Presentation </a:t>
            </a:r>
            <a:r>
              <a:rPr lang="en-US" dirty="0">
                <a:solidFill>
                  <a:schemeClr val="accent3">
                    <a:lumMod val="40000"/>
                    <a:lumOff val="60000"/>
                  </a:schemeClr>
                </a:solidFill>
              </a:rPr>
              <a:t>Title in </a:t>
            </a:r>
            <a:r>
              <a:rPr lang="en-US" dirty="0"/>
              <a:t>Two Lines</a:t>
            </a:r>
          </a:p>
          <a:p>
            <a:endParaRPr lang="en-US" dirty="0"/>
          </a:p>
        </p:txBody>
      </p:sp>
      <p:sp>
        <p:nvSpPr>
          <p:cNvPr id="3" name="Text Placeholder 2">
            <a:extLst>
              <a:ext uri="{FF2B5EF4-FFF2-40B4-BE49-F238E27FC236}">
                <a16:creationId xmlns:a16="http://schemas.microsoft.com/office/drawing/2014/main" id="{4D259FE5-41B6-8BA5-3089-92A56A64BB83}"/>
              </a:ext>
            </a:extLst>
          </p:cNvPr>
          <p:cNvSpPr>
            <a:spLocks noGrp="1"/>
          </p:cNvSpPr>
          <p:nvPr>
            <p:ph type="body" sz="quarter" idx="11"/>
          </p:nvPr>
        </p:nvSpPr>
        <p:spPr/>
        <p:txBody>
          <a:bodyPr/>
          <a:lstStyle/>
          <a:p>
            <a:r>
              <a:rPr lang="en-US" dirty="0"/>
              <a:t>Subtitle Heading</a:t>
            </a:r>
          </a:p>
          <a:p>
            <a:endParaRPr lang="en-US" dirty="0"/>
          </a:p>
        </p:txBody>
      </p:sp>
    </p:spTree>
    <p:extLst>
      <p:ext uri="{BB962C8B-B14F-4D97-AF65-F5344CB8AC3E}">
        <p14:creationId xmlns:p14="http://schemas.microsoft.com/office/powerpoint/2010/main" val="79239631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876910-3B09-BAC8-A5B9-A7FB307DB3AB}"/>
              </a:ext>
            </a:extLst>
          </p:cNvPr>
          <p:cNvSpPr>
            <a:spLocks noGrp="1"/>
          </p:cNvSpPr>
          <p:nvPr>
            <p:ph type="body" sz="quarter" idx="10"/>
          </p:nvPr>
        </p:nvSpPr>
        <p:spPr/>
        <p:txBody>
          <a:bodyPr/>
          <a:lstStyle/>
          <a:p>
            <a:r>
              <a:rPr lang="en-US" dirty="0"/>
              <a:t>Agenda</a:t>
            </a:r>
          </a:p>
          <a:p>
            <a:endParaRPr lang="en-US" dirty="0"/>
          </a:p>
        </p:txBody>
      </p:sp>
      <p:sp>
        <p:nvSpPr>
          <p:cNvPr id="3" name="Text Placeholder 2">
            <a:extLst>
              <a:ext uri="{FF2B5EF4-FFF2-40B4-BE49-F238E27FC236}">
                <a16:creationId xmlns:a16="http://schemas.microsoft.com/office/drawing/2014/main" id="{432391BC-0E94-9688-E535-AFD5BADB7CE5}"/>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914D3875-F644-ED61-DF53-84034401F68B}"/>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9878A4E9-0B7D-5A00-7F3C-1350C4B74BEC}"/>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6FED4207-6E95-4085-B7E2-84C239ED5EF8}"/>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DA91D2FF-89B9-4ADD-CF5A-14100BABB4F4}"/>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4AE18931-3152-804F-C3D8-2AD6FE1FA93D}"/>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760F0AD1-A628-EA9F-C611-71E80B1B6213}"/>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194C4981-81FA-AE54-FD7E-4E1570863B7A}"/>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2697520E-8863-4283-1571-829E7EAF77C0}"/>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9983F973-1A64-2D00-8038-74F1D8DA1A7B}"/>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838305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93B0E17-BBBA-EC98-E9FC-3A54C3031926}"/>
              </a:ext>
            </a:extLst>
          </p:cNvPr>
          <p:cNvSpPr>
            <a:spLocks noGrp="1"/>
          </p:cNvSpPr>
          <p:nvPr>
            <p:ph type="body" sz="quarter" idx="10"/>
          </p:nvPr>
        </p:nvSpPr>
        <p:spPr/>
        <p:txBody>
          <a:bodyPr/>
          <a:lstStyle/>
          <a:p>
            <a:r>
              <a:rPr lang="en-US" dirty="0"/>
              <a:t>Agenda</a:t>
            </a:r>
          </a:p>
        </p:txBody>
      </p:sp>
      <p:sp>
        <p:nvSpPr>
          <p:cNvPr id="3" name="Text Placeholder 2">
            <a:extLst>
              <a:ext uri="{FF2B5EF4-FFF2-40B4-BE49-F238E27FC236}">
                <a16:creationId xmlns:a16="http://schemas.microsoft.com/office/drawing/2014/main" id="{3691A596-8D8C-4911-E8AC-846B7E27E530}"/>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C2FF7EC4-9FA2-5144-C775-8D2FF19C0297}"/>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F7827097-362D-5C77-9165-91BCF7DA76D8}"/>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B70863C3-FEA0-36AC-1690-74BBDEF1C424}"/>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E8BF8E0A-5327-0C43-F3A3-798C83B46E87}"/>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D36B11B9-7DD2-FB60-BBC4-84FFC588838F}"/>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C23C0D44-7FDD-D06B-4A3C-8D9A37B310AC}"/>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E11BF1D3-CECA-DF33-9A49-8137E74BF346}"/>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E28F4B5E-026C-81A5-8A13-7391A6C8E2C5}"/>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DB77B95F-A5D1-23ED-9767-92BFE693F3EA}"/>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145256063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CE2AE2A-44F8-7D56-3993-F5E73C63B43B}"/>
              </a:ext>
            </a:extLst>
          </p:cNvPr>
          <p:cNvSpPr>
            <a:spLocks noGrp="1"/>
          </p:cNvSpPr>
          <p:nvPr>
            <p:ph type="body" sz="quarter" idx="12"/>
          </p:nvPr>
        </p:nvSpPr>
        <p:spPr/>
        <p:txBody>
          <a:bodyPr/>
          <a:lstStyle/>
          <a:p>
            <a:r>
              <a:rPr lang="en-US" dirty="0"/>
              <a:t>About</a:t>
            </a:r>
          </a:p>
        </p:txBody>
      </p:sp>
      <p:sp>
        <p:nvSpPr>
          <p:cNvPr id="3" name="Text Placeholder 2">
            <a:extLst>
              <a:ext uri="{FF2B5EF4-FFF2-40B4-BE49-F238E27FC236}">
                <a16:creationId xmlns:a16="http://schemas.microsoft.com/office/drawing/2014/main" id="{1E8D4DF2-4CA9-995E-C0BB-A09A75D64F4B}"/>
              </a:ext>
            </a:extLst>
          </p:cNvPr>
          <p:cNvSpPr>
            <a:spLocks noGrp="1"/>
          </p:cNvSpPr>
          <p:nvPr>
            <p:ph type="body" sz="quarter" idx="10"/>
          </p:nvPr>
        </p:nvSpPr>
        <p:spPr/>
        <p:txBody>
          <a:bodyPr/>
          <a:lstStyle/>
          <a:p>
            <a:pPr lvl="0"/>
            <a:r>
              <a:rPr lang="en-US" dirty="0"/>
              <a:t>COMCAST </a:t>
            </a:r>
          </a:p>
          <a:p>
            <a:pPr lvl="0"/>
            <a:r>
              <a:rPr lang="en-US" dirty="0"/>
              <a:t>NBCUNIVERSAL</a:t>
            </a:r>
          </a:p>
          <a:p>
            <a:pPr lvl="0"/>
            <a:r>
              <a:rPr lang="en-US" dirty="0"/>
              <a:t>LIFT LABS</a:t>
            </a:r>
          </a:p>
        </p:txBody>
      </p:sp>
      <p:sp>
        <p:nvSpPr>
          <p:cNvPr id="4" name="Text Placeholder 3">
            <a:extLst>
              <a:ext uri="{FF2B5EF4-FFF2-40B4-BE49-F238E27FC236}">
                <a16:creationId xmlns:a16="http://schemas.microsoft.com/office/drawing/2014/main" id="{418BF1FE-3579-78E2-D676-66A673492869}"/>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18383578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BA23C0-6BCA-80AD-B3A9-25667294FBF0}"/>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186F7B23-598C-C651-FE4C-8BEB79D8AEAD}"/>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5970C5B6-C9D6-454B-7B85-2E2402198220}"/>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F824B141-3D4D-AE32-E95D-DD22DE203DEF}"/>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0CEF3C47-BD9E-3999-7A46-61BE1EC20471}"/>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851D7BF9-9F80-5C22-A2EB-D3AF685F2ACD}"/>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627F38EC-E024-6D36-61EC-5D28DBD6984D}"/>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89629890-BE16-87D0-92AE-190B4A3F1DBC}"/>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21527A61-C0C3-C668-DA0D-E6E1A019BA7F}"/>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F1F443BC-F3AD-462F-4384-CA0928105133}"/>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CE87CA79-9671-1E90-A752-3BCC76E36E2F}"/>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FB20DC44-AADA-F46B-1F19-93074F07BB48}"/>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9FDFA2AB-5160-E0C2-5952-B117F12A7EE9}"/>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148F9BAD-D58D-1EDA-8331-455583088482}"/>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4413E3B4-290D-39DC-8298-99372CCEDC42}"/>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5D0BD32A-30D0-613B-7B01-D067E2119602}"/>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A950E6A4-8352-F6F8-4256-937BD6537219}"/>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F40D74C1-1EC1-104E-8BAC-C3A5EB5E23A8}"/>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8BB0547C-D142-30C9-4927-4DD8B9BA2CA4}"/>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27887202-6492-8940-3AD8-C678A73ADAF5}"/>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76111EF7-2014-15AA-98E3-97ED7D87D537}"/>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7FB3BA3B-813E-31EB-7F6C-B23316CC6E78}"/>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45A92C96-B55F-2DA1-D123-55566A547CA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82FE4DD4-A1C2-39C2-9202-1E9E1E5FD6F1}"/>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E1C62449-22D9-FCB1-176D-44730667F471}"/>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9CCAECDE-3205-B325-8D43-0283AF4FAFE5}"/>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29283345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B4554F-A51D-6837-6F49-A82D4858B96C}"/>
              </a:ext>
            </a:extLst>
          </p:cNvPr>
          <p:cNvSpPr>
            <a:spLocks noGrp="1"/>
          </p:cNvSpPr>
          <p:nvPr>
            <p:ph type="body" sz="quarter" idx="10"/>
          </p:nvPr>
        </p:nvSpPr>
        <p:spPr/>
        <p:txBody>
          <a:bodyPr/>
          <a:lstStyle/>
          <a:p>
            <a:r>
              <a:rPr lang="en-US" dirty="0"/>
              <a:t>Schedule</a:t>
            </a:r>
          </a:p>
        </p:txBody>
      </p:sp>
      <p:sp>
        <p:nvSpPr>
          <p:cNvPr id="3" name="Text Placeholder 2">
            <a:extLst>
              <a:ext uri="{FF2B5EF4-FFF2-40B4-BE49-F238E27FC236}">
                <a16:creationId xmlns:a16="http://schemas.microsoft.com/office/drawing/2014/main" id="{7476D283-10C3-50BD-48AF-FC310E899C0F}"/>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2C2A4029-ABAA-8D72-6E28-652A0285DCB4}"/>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A6A323E0-6A90-C129-5579-DF7C3566EA3B}"/>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EB9B0F60-86AB-3E6F-2673-538B40291276}"/>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B0EF643D-55C5-904A-78D5-CD1E11DD78A3}"/>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EC92100B-C93B-B5F3-32B8-E13A85D63FBC}"/>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49789BB4-A998-4028-CBCA-4AFC4D7784FD}"/>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4B6B3778-DAC1-4FB4-2F36-6814939521A7}"/>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BC157F36-0783-4AC2-E3B8-841C5F3D3BC9}"/>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3AC250BA-3CDB-DA71-E9E8-821BAEB6FFDE}"/>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CFA4B3A5-DC13-D879-1844-2D6A7E2936B3}"/>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F75C64D9-611D-AEBE-2DD2-EBFC2C67698D}"/>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87811AD4-1066-25E7-7AD7-01281F5A91C0}"/>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B894D2CB-E782-2B80-7D6B-A763379BE49B}"/>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31ACBDB0-7E30-DD6C-6AE1-191E4943678A}"/>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39F266F9-95E9-0FF4-7DA3-A6F962F4ACD8}"/>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DA5C4CDB-C949-8287-1D44-8E56C8E55772}"/>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E09069CE-FC89-A56E-4535-C04839EABDAA}"/>
              </a:ext>
            </a:extLst>
          </p:cNvPr>
          <p:cNvSpPr>
            <a:spLocks noGrp="1"/>
          </p:cNvSpPr>
          <p:nvPr>
            <p:ph type="body" sz="quarter" idx="37"/>
          </p:nvPr>
        </p:nvSpPr>
        <p:spPr/>
        <p:txBody>
          <a:bodyPr/>
          <a:lstStyle/>
          <a:p>
            <a:r>
              <a:rPr lang="en-US" dirty="0"/>
              <a:t>Location / Presenter</a:t>
            </a:r>
          </a:p>
        </p:txBody>
      </p:sp>
      <p:sp>
        <p:nvSpPr>
          <p:cNvPr id="21" name="Text Placeholder 20">
            <a:extLst>
              <a:ext uri="{FF2B5EF4-FFF2-40B4-BE49-F238E27FC236}">
                <a16:creationId xmlns:a16="http://schemas.microsoft.com/office/drawing/2014/main" id="{F9C4BABF-2FA6-2169-5D8F-882239E882F3}"/>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4368DBB6-E9E2-BDB9-0CE1-AE1B79DA0DFD}"/>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32EB84E4-84FB-851D-92F6-8A3B48D9542A}"/>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AE6D38D4-8158-280A-C7E6-11B88171A0FA}"/>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D22C7ED3-BAF2-44AD-5681-DCD3C6FEE85C}"/>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906BF76B-DD80-D692-1795-1E6D55180F46}"/>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153006453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1245329B-B99F-F74C-E486-82917166AD7A}"/>
              </a:ext>
            </a:extLst>
          </p:cNvPr>
          <p:cNvSpPr>
            <a:spLocks noGrp="1"/>
          </p:cNvSpPr>
          <p:nvPr>
            <p:ph type="body" sz="quarter" idx="11"/>
          </p:nvPr>
        </p:nvSpPr>
        <p:spPr/>
        <p:txBody>
          <a:bodyPr/>
          <a:lstStyle/>
          <a:p>
            <a:r>
              <a:rPr lang="en-US" dirty="0"/>
              <a:t>01</a:t>
            </a:r>
          </a:p>
        </p:txBody>
      </p:sp>
      <p:sp>
        <p:nvSpPr>
          <p:cNvPr id="5" name="Text Placeholder 1">
            <a:extLst>
              <a:ext uri="{FF2B5EF4-FFF2-40B4-BE49-F238E27FC236}">
                <a16:creationId xmlns:a16="http://schemas.microsoft.com/office/drawing/2014/main" id="{827A52EE-4B6A-56E5-C1B9-B8158BCD6D47}"/>
              </a:ext>
            </a:extLst>
          </p:cNvPr>
          <p:cNvSpPr>
            <a:spLocks noGrp="1"/>
          </p:cNvSpPr>
          <p:nvPr>
            <p:ph type="body" sz="quarter" idx="10"/>
          </p:nvPr>
        </p:nvSpPr>
        <p:spPr/>
        <p:txBody>
          <a:bodyPr/>
          <a:lstStyle/>
          <a:p>
            <a:r>
              <a:rPr lang="en-US" dirty="0"/>
              <a:t>Divider Slide Title in Two Lines</a:t>
            </a:r>
          </a:p>
        </p:txBody>
      </p:sp>
    </p:spTree>
    <p:extLst>
      <p:ext uri="{BB962C8B-B14F-4D97-AF65-F5344CB8AC3E}">
        <p14:creationId xmlns:p14="http://schemas.microsoft.com/office/powerpoint/2010/main" val="270392155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DEB6CF-2FBC-0F60-E86D-E976E493C3A1}"/>
              </a:ext>
            </a:extLst>
          </p:cNvPr>
          <p:cNvSpPr txBox="1">
            <a:spLocks/>
          </p:cNvSpPr>
          <p:nvPr/>
        </p:nvSpPr>
        <p:spPr>
          <a:xfrm>
            <a:off x="627153" y="1600200"/>
            <a:ext cx="10937693" cy="36576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000" dirty="0">
                <a:solidFill>
                  <a:schemeClr val="accent3">
                    <a:lumMod val="20000"/>
                    <a:lumOff val="80000"/>
                  </a:schemeClr>
                </a:solidFill>
                <a:latin typeface="BrownStd" pitchFamily="2" charset="77"/>
              </a:rPr>
              <a:t>This is a large quote layout, </a:t>
            </a:r>
            <a:br>
              <a:rPr lang="en-US" sz="6000" dirty="0">
                <a:solidFill>
                  <a:schemeClr val="accent3">
                    <a:lumMod val="20000"/>
                    <a:lumOff val="80000"/>
                  </a:schemeClr>
                </a:solidFill>
                <a:latin typeface="BrownStd" pitchFamily="2" charset="77"/>
              </a:rPr>
            </a:br>
            <a:r>
              <a:rPr lang="en-US" sz="6000" dirty="0">
                <a:solidFill>
                  <a:schemeClr val="accent3">
                    <a:lumMod val="20000"/>
                    <a:lumOff val="80000"/>
                  </a:schemeClr>
                </a:solidFill>
                <a:latin typeface="BrownStd" pitchFamily="2" charset="77"/>
              </a:rPr>
              <a:t>the type size is 110</a:t>
            </a:r>
            <a:br>
              <a:rPr lang="en-US" sz="6000" dirty="0">
                <a:solidFill>
                  <a:schemeClr val="accent3">
                    <a:lumMod val="20000"/>
                    <a:lumOff val="80000"/>
                  </a:schemeClr>
                </a:solidFill>
                <a:latin typeface="BrownStd" pitchFamily="2" charset="77"/>
              </a:rPr>
            </a:br>
            <a:r>
              <a:rPr lang="en-US" sz="6000" dirty="0">
                <a:solidFill>
                  <a:schemeClr val="accent3">
                    <a:lumMod val="20000"/>
                    <a:lumOff val="80000"/>
                  </a:schemeClr>
                </a:solidFill>
                <a:latin typeface="BrownStd" pitchFamily="2" charset="77"/>
              </a:rPr>
              <a:t>in regular.</a:t>
            </a:r>
          </a:p>
        </p:txBody>
      </p:sp>
    </p:spTree>
    <p:extLst>
      <p:ext uri="{BB962C8B-B14F-4D97-AF65-F5344CB8AC3E}">
        <p14:creationId xmlns:p14="http://schemas.microsoft.com/office/powerpoint/2010/main" val="368948077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987003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3A57C4-80AF-C13C-247D-302C053F35DD}"/>
              </a:ext>
            </a:extLst>
          </p:cNvPr>
          <p:cNvSpPr>
            <a:spLocks noGrp="1"/>
          </p:cNvSpPr>
          <p:nvPr>
            <p:ph type="body" sz="quarter" idx="10"/>
          </p:nvPr>
        </p:nvSpPr>
        <p:spPr/>
        <p:txBody>
          <a:bodyPr/>
          <a:lstStyle/>
          <a:p>
            <a:r>
              <a:rPr lang="en-US" dirty="0"/>
              <a:t>Presentation </a:t>
            </a:r>
            <a:r>
              <a:rPr lang="en-US" dirty="0">
                <a:solidFill>
                  <a:schemeClr val="accent4">
                    <a:lumMod val="50000"/>
                  </a:schemeClr>
                </a:solidFill>
              </a:rPr>
              <a:t>Title in </a:t>
            </a:r>
            <a:r>
              <a:rPr lang="en-US" dirty="0"/>
              <a:t>Two Lines</a:t>
            </a:r>
          </a:p>
          <a:p>
            <a:endParaRPr lang="en-US" dirty="0"/>
          </a:p>
        </p:txBody>
      </p:sp>
      <p:sp>
        <p:nvSpPr>
          <p:cNvPr id="3" name="Text Placeholder 2">
            <a:extLst>
              <a:ext uri="{FF2B5EF4-FFF2-40B4-BE49-F238E27FC236}">
                <a16:creationId xmlns:a16="http://schemas.microsoft.com/office/drawing/2014/main" id="{65F471B5-3CDD-41E6-5CED-5991417FF226}"/>
              </a:ext>
            </a:extLst>
          </p:cNvPr>
          <p:cNvSpPr>
            <a:spLocks noGrp="1"/>
          </p:cNvSpPr>
          <p:nvPr>
            <p:ph type="body" sz="quarter" idx="11"/>
          </p:nvPr>
        </p:nvSpPr>
        <p:spPr/>
        <p:txBody>
          <a:bodyPr/>
          <a:lstStyle/>
          <a:p>
            <a:r>
              <a:rPr lang="en-US" dirty="0">
                <a:solidFill>
                  <a:schemeClr val="accent4">
                    <a:lumMod val="75000"/>
                  </a:schemeClr>
                </a:solidFill>
              </a:rPr>
              <a:t>Subtitle Heading</a:t>
            </a:r>
          </a:p>
          <a:p>
            <a:endParaRPr lang="en-US" dirty="0">
              <a:solidFill>
                <a:schemeClr val="accent4">
                  <a:lumMod val="75000"/>
                </a:schemeClr>
              </a:solidFill>
            </a:endParaRPr>
          </a:p>
        </p:txBody>
      </p:sp>
    </p:spTree>
    <p:extLst>
      <p:ext uri="{BB962C8B-B14F-4D97-AF65-F5344CB8AC3E}">
        <p14:creationId xmlns:p14="http://schemas.microsoft.com/office/powerpoint/2010/main" val="360346248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3AE5B88-4DEC-4885-354D-BAFE4B779E62}"/>
              </a:ext>
            </a:extLst>
          </p:cNvPr>
          <p:cNvSpPr>
            <a:spLocks noGrp="1"/>
          </p:cNvSpPr>
          <p:nvPr>
            <p:ph type="body" sz="quarter" idx="10"/>
          </p:nvPr>
        </p:nvSpPr>
        <p:spPr/>
        <p:txBody>
          <a:bodyPr/>
          <a:lstStyle/>
          <a:p>
            <a:r>
              <a:rPr lang="en-US" dirty="0"/>
              <a:t>Agenda</a:t>
            </a:r>
          </a:p>
          <a:p>
            <a:endParaRPr lang="en-US" dirty="0"/>
          </a:p>
        </p:txBody>
      </p:sp>
      <p:sp>
        <p:nvSpPr>
          <p:cNvPr id="3" name="Text Placeholder 2">
            <a:extLst>
              <a:ext uri="{FF2B5EF4-FFF2-40B4-BE49-F238E27FC236}">
                <a16:creationId xmlns:a16="http://schemas.microsoft.com/office/drawing/2014/main" id="{05E8C4A4-2749-B1D9-B501-C9FA7E3ADE88}"/>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49F8A78A-F337-9944-534F-7334C079DBCA}"/>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93FA86D7-EAC0-647E-5D9F-00FEB44F266E}"/>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8ED53CAC-90FE-2E85-EF25-5E5490D625D0}"/>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15C63B2F-E998-AFA2-C6A3-B59719CD3ACD}"/>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ABE30EB7-A294-0669-9401-DD183B41329F}"/>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8939CAEC-513F-E231-4948-3326BF002BB4}"/>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26B5C868-5749-4159-2978-4DD286A49763}"/>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F8700121-4885-4E10-CFAA-F8315CF3CA86}"/>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BF884154-21D1-CB66-E6CA-8D66CBFEE1A1}"/>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18108424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CE0D868-53D4-5D26-B78F-38DC976D2181}"/>
              </a:ext>
            </a:extLst>
          </p:cNvPr>
          <p:cNvSpPr>
            <a:spLocks noGrp="1"/>
          </p:cNvSpPr>
          <p:nvPr>
            <p:ph type="body" sz="quarter" idx="12"/>
          </p:nvPr>
        </p:nvSpPr>
        <p:spPr/>
        <p:txBody>
          <a:bodyPr/>
          <a:lstStyle/>
          <a:p>
            <a:r>
              <a:rPr lang="en-US" dirty="0"/>
              <a:t>About</a:t>
            </a:r>
          </a:p>
        </p:txBody>
      </p:sp>
      <p:sp>
        <p:nvSpPr>
          <p:cNvPr id="3" name="Text Placeholder 2">
            <a:extLst>
              <a:ext uri="{FF2B5EF4-FFF2-40B4-BE49-F238E27FC236}">
                <a16:creationId xmlns:a16="http://schemas.microsoft.com/office/drawing/2014/main" id="{DA337883-5DB8-26C8-8D48-1DAC664EC61E}"/>
              </a:ext>
            </a:extLst>
          </p:cNvPr>
          <p:cNvSpPr>
            <a:spLocks noGrp="1"/>
          </p:cNvSpPr>
          <p:nvPr>
            <p:ph type="body" sz="quarter" idx="10"/>
          </p:nvPr>
        </p:nvSpPr>
        <p:spPr/>
        <p:txBody>
          <a:bodyPr/>
          <a:lstStyle/>
          <a:p>
            <a:pPr lvl="0"/>
            <a:r>
              <a:rPr lang="en-US" dirty="0"/>
              <a:t>COMCAST </a:t>
            </a:r>
          </a:p>
          <a:p>
            <a:pPr lvl="0"/>
            <a:r>
              <a:rPr lang="en-US" dirty="0"/>
              <a:t>NBCUNIVERSAL</a:t>
            </a:r>
          </a:p>
          <a:p>
            <a:pPr lvl="0"/>
            <a:r>
              <a:rPr lang="en-US" dirty="0"/>
              <a:t>LIFT LABS</a:t>
            </a:r>
          </a:p>
        </p:txBody>
      </p:sp>
      <p:sp>
        <p:nvSpPr>
          <p:cNvPr id="4" name="Text Placeholder 3">
            <a:extLst>
              <a:ext uri="{FF2B5EF4-FFF2-40B4-BE49-F238E27FC236}">
                <a16:creationId xmlns:a16="http://schemas.microsoft.com/office/drawing/2014/main" id="{E7669654-6CC5-0690-F419-0D1E8906EE15}"/>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314294411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76A34A-155E-A26A-EBEE-ECE378A37098}"/>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16393FB7-9A81-5DD5-02F1-ED3E16512BB0}"/>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73009407-064E-915D-54F5-B4ABB525E4A0}"/>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0F09834B-87DE-8D94-9D8A-396CDE411537}"/>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606BA066-702A-E4F9-6454-CED425B9736D}"/>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D6EA1ED4-AAF8-B7E0-106E-39714A8324CD}"/>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1E29A10A-D685-9754-DA2A-67BA8AA316CF}"/>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30938995-7CC0-5FDF-3430-99FF05DA2B2D}"/>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C50BFF4E-6584-50B0-C914-693F4F3BADCE}"/>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2863EAEF-C1CE-7CC0-79D8-A86B1074A816}"/>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2B3A263C-FC34-A79B-AC9C-19191E4D4EC4}"/>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03696000-6C1B-8755-A15F-731F20EC8A52}"/>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B62DA07C-6601-6181-D806-4244597F3BA6}"/>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65A3C9CA-B4F0-7A64-5E0B-68DB06A34A9F}"/>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FC53C432-A168-FF2F-BDA9-FB7E7BA2C1A2}"/>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60F1987F-969C-64EC-515F-4AD4122AB0C1}"/>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692F0D29-E13B-1A90-3743-76A910AD360C}"/>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BE7CF404-ACDB-4307-280B-B41088C094E9}"/>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E9F8C6AD-B6F5-AC7F-B7F6-49515B076457}"/>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1B2BC679-C2FA-69A1-9A2A-F15DE29A4439}"/>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32AD1A5C-BE04-DD26-0B33-128228F87236}"/>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ED1F2556-108D-FB71-01FC-9A62781E0DD9}"/>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E9AEA35F-1E40-1DFB-FED7-3C4453A455AA}"/>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C24444A9-7CC3-8669-91E5-28D0FF950BAD}"/>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82FD8682-A2E3-B004-57E0-F953FCD9FD0F}"/>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3932456C-FB67-F823-9886-F08036B58693}"/>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4585049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426C5AA-034A-1C0E-4AEE-EB30CEC6DD18}"/>
              </a:ext>
            </a:extLst>
          </p:cNvPr>
          <p:cNvSpPr>
            <a:spLocks noGrp="1"/>
          </p:cNvSpPr>
          <p:nvPr>
            <p:ph type="body" sz="quarter" idx="10"/>
          </p:nvPr>
        </p:nvSpPr>
        <p:spPr/>
        <p:txBody>
          <a:bodyPr/>
          <a:lstStyle/>
          <a:p>
            <a:r>
              <a:rPr lang="en-US" dirty="0"/>
              <a:t>Agenda</a:t>
            </a:r>
          </a:p>
        </p:txBody>
      </p:sp>
      <p:sp>
        <p:nvSpPr>
          <p:cNvPr id="3" name="Text Placeholder 2">
            <a:extLst>
              <a:ext uri="{FF2B5EF4-FFF2-40B4-BE49-F238E27FC236}">
                <a16:creationId xmlns:a16="http://schemas.microsoft.com/office/drawing/2014/main" id="{3CCB0BAF-AEE7-9294-445A-04F5E931C42C}"/>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B5E2C704-8439-4B0A-423F-56A216F7F14B}"/>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1BEC107E-F666-9908-AADD-6FDCDDA4E378}"/>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E995B2E9-1464-6298-362F-C2A50A975634}"/>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E2DE8BDA-E23A-13E5-45BD-08B5659226A9}"/>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CC058E73-58C8-415D-3275-2D98259FFED2}"/>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CE07FC9C-0577-DA93-4B21-BE0B1ED26BD3}"/>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F253100F-B365-3722-A378-8E053284FFDF}"/>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3B97392A-875B-B0AB-BC3F-25CD36C11625}"/>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6DAA1C84-4FB8-6BB2-BBEE-36D480DEEA5C}"/>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388610396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2941F16-8F6C-5F63-FC18-77DC9BE7B63C}"/>
              </a:ext>
            </a:extLst>
          </p:cNvPr>
          <p:cNvSpPr>
            <a:spLocks noGrp="1"/>
          </p:cNvSpPr>
          <p:nvPr>
            <p:ph type="body" sz="quarter" idx="10"/>
          </p:nvPr>
        </p:nvSpPr>
        <p:spPr/>
        <p:txBody>
          <a:bodyPr/>
          <a:lstStyle/>
          <a:p>
            <a:r>
              <a:rPr lang="en-US" dirty="0"/>
              <a:t>Schedule</a:t>
            </a:r>
          </a:p>
          <a:p>
            <a:endParaRPr lang="en-US" dirty="0"/>
          </a:p>
        </p:txBody>
      </p:sp>
      <p:sp>
        <p:nvSpPr>
          <p:cNvPr id="3" name="Text Placeholder 2">
            <a:extLst>
              <a:ext uri="{FF2B5EF4-FFF2-40B4-BE49-F238E27FC236}">
                <a16:creationId xmlns:a16="http://schemas.microsoft.com/office/drawing/2014/main" id="{82289FC9-20AC-BBD0-8400-2F6F725599E2}"/>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878A732F-512E-E9A2-F3F2-D75BB1501C00}"/>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E6FADD1A-1B57-779F-7B43-EED6A3D76772}"/>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7617FF09-67CA-E12E-2699-26373A6B96AC}"/>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A9A3861E-9BD1-D9B9-7617-2D8EDF18852B}"/>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739CB478-4A46-BD2F-47E7-0E02201F3D81}"/>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B2244A5B-E4BE-EE22-3F8D-FF0B90F70A42}"/>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5489E196-D995-8D05-A23C-F372C41A2F2C}"/>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E7313294-8B71-9DAE-74CE-8279199102AB}"/>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05F08526-46FB-A7FF-CEE9-0B2E17E1B152}"/>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31B1E59B-7FEF-B31B-9711-F28F7E5C966D}"/>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EDDE2995-4801-EE79-A2A7-6917B72BFE9D}"/>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4AFFF196-62BB-AB2C-1C48-5E2A2EB2DDD2}"/>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0F99A1EC-6B64-0BCB-7B9D-2C974DD70CE2}"/>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C97ABE81-AAC4-903B-6335-E0DD09140D5E}"/>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B64F56A5-0DBB-EA9C-500E-9CF5D1EECC78}"/>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BD873A1E-91A4-A59C-33FD-0B53A333231F}"/>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A818E9F2-9EB2-9938-1125-D93C9E53C789}"/>
              </a:ext>
            </a:extLst>
          </p:cNvPr>
          <p:cNvSpPr>
            <a:spLocks noGrp="1"/>
          </p:cNvSpPr>
          <p:nvPr>
            <p:ph type="body" sz="quarter" idx="37"/>
          </p:nvPr>
        </p:nvSpPr>
        <p:spPr/>
        <p:txBody>
          <a:bodyPr/>
          <a:lstStyle/>
          <a:p>
            <a:r>
              <a:rPr lang="en-US" dirty="0"/>
              <a:t>Location / Presenter</a:t>
            </a:r>
          </a:p>
        </p:txBody>
      </p:sp>
      <p:sp>
        <p:nvSpPr>
          <p:cNvPr id="21" name="Text Placeholder 20">
            <a:extLst>
              <a:ext uri="{FF2B5EF4-FFF2-40B4-BE49-F238E27FC236}">
                <a16:creationId xmlns:a16="http://schemas.microsoft.com/office/drawing/2014/main" id="{0CE50953-CE9C-BA6E-46A1-A3E7C90D3EF6}"/>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D79B29AC-1636-3F06-8FC7-8A36851AE304}"/>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9FB2ACFA-6078-272F-C31B-4C45E72A4836}"/>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BDA2D996-F17D-6E5A-24C2-9B8485E4FA78}"/>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DC593FD7-46AF-C807-CFF0-63F2A031F15D}"/>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44F1D1CF-DC2D-CEDA-46E1-AE2A91208662}"/>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232672768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A774B7D3-8EA0-23D8-3794-86211B2AF304}"/>
              </a:ext>
            </a:extLst>
          </p:cNvPr>
          <p:cNvSpPr>
            <a:spLocks noGrp="1"/>
          </p:cNvSpPr>
          <p:nvPr>
            <p:ph type="body" sz="quarter" idx="11"/>
          </p:nvPr>
        </p:nvSpPr>
        <p:spPr/>
        <p:txBody>
          <a:bodyPr/>
          <a:lstStyle/>
          <a:p>
            <a:r>
              <a:rPr lang="en-US" dirty="0"/>
              <a:t>01</a:t>
            </a:r>
          </a:p>
        </p:txBody>
      </p:sp>
      <p:sp>
        <p:nvSpPr>
          <p:cNvPr id="5" name="Text Placeholder 1">
            <a:extLst>
              <a:ext uri="{FF2B5EF4-FFF2-40B4-BE49-F238E27FC236}">
                <a16:creationId xmlns:a16="http://schemas.microsoft.com/office/drawing/2014/main" id="{068D9601-FD93-0068-D650-50C488241605}"/>
              </a:ext>
            </a:extLst>
          </p:cNvPr>
          <p:cNvSpPr>
            <a:spLocks noGrp="1"/>
          </p:cNvSpPr>
          <p:nvPr>
            <p:ph type="body" sz="quarter" idx="10"/>
          </p:nvPr>
        </p:nvSpPr>
        <p:spPr/>
        <p:txBody>
          <a:bodyPr/>
          <a:lstStyle/>
          <a:p>
            <a:r>
              <a:rPr lang="en-US" dirty="0"/>
              <a:t>Divider Slide Title in Two Lines</a:t>
            </a:r>
          </a:p>
        </p:txBody>
      </p:sp>
    </p:spTree>
    <p:extLst>
      <p:ext uri="{BB962C8B-B14F-4D97-AF65-F5344CB8AC3E}">
        <p14:creationId xmlns:p14="http://schemas.microsoft.com/office/powerpoint/2010/main" val="43126147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FEC29D-D4E8-645A-FB84-1DEE40AEAC9A}"/>
              </a:ext>
            </a:extLst>
          </p:cNvPr>
          <p:cNvSpPr txBox="1">
            <a:spLocks/>
          </p:cNvSpPr>
          <p:nvPr/>
        </p:nvSpPr>
        <p:spPr>
          <a:xfrm>
            <a:off x="627153" y="1600200"/>
            <a:ext cx="10937693" cy="36576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000" dirty="0">
                <a:latin typeface="BrownStd" pitchFamily="2" charset="77"/>
              </a:rPr>
              <a:t>This is a large quote layout, </a:t>
            </a:r>
            <a:br>
              <a:rPr lang="en-US" sz="6000" dirty="0">
                <a:latin typeface="BrownStd" pitchFamily="2" charset="77"/>
              </a:rPr>
            </a:br>
            <a:r>
              <a:rPr lang="en-US" sz="6000" dirty="0">
                <a:latin typeface="BrownStd" pitchFamily="2" charset="77"/>
              </a:rPr>
              <a:t>the type size is 110</a:t>
            </a:r>
            <a:br>
              <a:rPr lang="en-US" sz="6000" dirty="0">
                <a:latin typeface="BrownStd" pitchFamily="2" charset="77"/>
              </a:rPr>
            </a:br>
            <a:r>
              <a:rPr lang="en-US" sz="6000" dirty="0">
                <a:latin typeface="BrownStd" pitchFamily="2" charset="77"/>
              </a:rPr>
              <a:t>in regular.</a:t>
            </a:r>
          </a:p>
        </p:txBody>
      </p:sp>
    </p:spTree>
    <p:extLst>
      <p:ext uri="{BB962C8B-B14F-4D97-AF65-F5344CB8AC3E}">
        <p14:creationId xmlns:p14="http://schemas.microsoft.com/office/powerpoint/2010/main" val="315334256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026740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D2837C-2F85-4DE8-85DC-980465598FAD}"/>
              </a:ext>
            </a:extLst>
          </p:cNvPr>
          <p:cNvSpPr>
            <a:spLocks noGrp="1"/>
          </p:cNvSpPr>
          <p:nvPr>
            <p:ph type="body" sz="quarter" idx="10"/>
          </p:nvPr>
        </p:nvSpPr>
        <p:spPr/>
        <p:txBody>
          <a:bodyPr/>
          <a:lstStyle/>
          <a:p>
            <a:r>
              <a:rPr lang="en-US" dirty="0"/>
              <a:t>Presentation </a:t>
            </a:r>
            <a:r>
              <a:rPr lang="en-US" dirty="0">
                <a:solidFill>
                  <a:schemeClr val="accent5">
                    <a:lumMod val="40000"/>
                    <a:lumOff val="60000"/>
                  </a:schemeClr>
                </a:solidFill>
              </a:rPr>
              <a:t>Title in </a:t>
            </a:r>
            <a:r>
              <a:rPr lang="en-US" dirty="0"/>
              <a:t>Two Lines</a:t>
            </a:r>
          </a:p>
          <a:p>
            <a:endParaRPr lang="en-US" dirty="0"/>
          </a:p>
        </p:txBody>
      </p:sp>
      <p:sp>
        <p:nvSpPr>
          <p:cNvPr id="3" name="Text Placeholder 2">
            <a:extLst>
              <a:ext uri="{FF2B5EF4-FFF2-40B4-BE49-F238E27FC236}">
                <a16:creationId xmlns:a16="http://schemas.microsoft.com/office/drawing/2014/main" id="{3E211234-EF28-ABBB-50D8-5F56C5255327}"/>
              </a:ext>
            </a:extLst>
          </p:cNvPr>
          <p:cNvSpPr>
            <a:spLocks noGrp="1"/>
          </p:cNvSpPr>
          <p:nvPr>
            <p:ph type="body" sz="quarter" idx="11"/>
          </p:nvPr>
        </p:nvSpPr>
        <p:spPr/>
        <p:txBody>
          <a:bodyPr/>
          <a:lstStyle/>
          <a:p>
            <a:r>
              <a:rPr lang="en-US" dirty="0"/>
              <a:t>Subtitle Heading</a:t>
            </a:r>
          </a:p>
          <a:p>
            <a:endParaRPr lang="en-US" dirty="0"/>
          </a:p>
        </p:txBody>
      </p:sp>
    </p:spTree>
    <p:extLst>
      <p:ext uri="{BB962C8B-B14F-4D97-AF65-F5344CB8AC3E}">
        <p14:creationId xmlns:p14="http://schemas.microsoft.com/office/powerpoint/2010/main" val="2113708416"/>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F34BC61-F27D-7E8E-F665-6F0177A9D37F}"/>
              </a:ext>
            </a:extLst>
          </p:cNvPr>
          <p:cNvSpPr>
            <a:spLocks noGrp="1"/>
          </p:cNvSpPr>
          <p:nvPr>
            <p:ph type="body" sz="quarter" idx="10"/>
          </p:nvPr>
        </p:nvSpPr>
        <p:spPr/>
        <p:txBody>
          <a:bodyPr/>
          <a:lstStyle/>
          <a:p>
            <a:r>
              <a:rPr lang="en-US" dirty="0"/>
              <a:t>Agenda</a:t>
            </a:r>
          </a:p>
          <a:p>
            <a:endParaRPr lang="en-US" dirty="0"/>
          </a:p>
        </p:txBody>
      </p:sp>
      <p:sp>
        <p:nvSpPr>
          <p:cNvPr id="3" name="Text Placeholder 2">
            <a:extLst>
              <a:ext uri="{FF2B5EF4-FFF2-40B4-BE49-F238E27FC236}">
                <a16:creationId xmlns:a16="http://schemas.microsoft.com/office/drawing/2014/main" id="{A4E92C58-C2EB-0545-38A1-EA0B7868AA58}"/>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259E3631-2B83-EA87-4580-93F36C7DF72C}"/>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118D356D-8E8C-CF23-F66A-B7C63B47049C}"/>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CC4A4667-424D-178E-0075-2E4C748D8896}"/>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D607A48F-BFDE-95BD-03B2-3667C97603A8}"/>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F484B38C-16C3-68C7-3A8D-F77D8CAF79EC}"/>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8E3D6425-10C8-7180-DC1D-4BF49442CA6E}"/>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2E0336C4-DC7D-AD9F-9E72-32CE6A444F2A}"/>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34AA4EFC-DD29-049D-C6E7-E0A0AF3F9995}"/>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281CF4F4-20B2-8480-4367-F3BC3C862CD3}"/>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195534265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8AD8DF5-F747-9C8D-DD6A-D42FD2BD9F67}"/>
              </a:ext>
            </a:extLst>
          </p:cNvPr>
          <p:cNvSpPr>
            <a:spLocks noGrp="1"/>
          </p:cNvSpPr>
          <p:nvPr>
            <p:ph type="body" sz="quarter" idx="12"/>
          </p:nvPr>
        </p:nvSpPr>
        <p:spPr/>
        <p:txBody>
          <a:bodyPr/>
          <a:lstStyle/>
          <a:p>
            <a:r>
              <a:rPr lang="en-US" dirty="0"/>
              <a:t>About</a:t>
            </a:r>
          </a:p>
        </p:txBody>
      </p:sp>
      <p:sp>
        <p:nvSpPr>
          <p:cNvPr id="3" name="Text Placeholder 2">
            <a:extLst>
              <a:ext uri="{FF2B5EF4-FFF2-40B4-BE49-F238E27FC236}">
                <a16:creationId xmlns:a16="http://schemas.microsoft.com/office/drawing/2014/main" id="{28653EF0-8AD5-F9AD-52C3-4C258187D8DB}"/>
              </a:ext>
            </a:extLst>
          </p:cNvPr>
          <p:cNvSpPr>
            <a:spLocks noGrp="1"/>
          </p:cNvSpPr>
          <p:nvPr>
            <p:ph type="body" sz="quarter" idx="10"/>
          </p:nvPr>
        </p:nvSpPr>
        <p:spPr/>
        <p:txBody>
          <a:bodyPr/>
          <a:lstStyle/>
          <a:p>
            <a:pPr lvl="0"/>
            <a:r>
              <a:rPr lang="en-US" dirty="0"/>
              <a:t>COMCAST </a:t>
            </a:r>
          </a:p>
          <a:p>
            <a:pPr lvl="0"/>
            <a:r>
              <a:rPr lang="en-US" dirty="0"/>
              <a:t>NBCUNIVERSAL</a:t>
            </a:r>
          </a:p>
          <a:p>
            <a:pPr lvl="0"/>
            <a:r>
              <a:rPr lang="en-US" dirty="0"/>
              <a:t>LIFT LABS</a:t>
            </a:r>
          </a:p>
        </p:txBody>
      </p:sp>
      <p:sp>
        <p:nvSpPr>
          <p:cNvPr id="4" name="Text Placeholder 3">
            <a:extLst>
              <a:ext uri="{FF2B5EF4-FFF2-40B4-BE49-F238E27FC236}">
                <a16:creationId xmlns:a16="http://schemas.microsoft.com/office/drawing/2014/main" id="{6AD3DFF9-5BCE-463F-265B-025F013AC66A}"/>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220822658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DF1D224-D2ED-3C1B-E926-AEC365E0248C}"/>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6B4E36BD-C303-F425-8C8B-7C2C19C0F76A}"/>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C2D880A9-D66D-99D0-C423-C40F02AC7240}"/>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74A423E8-E458-2072-1F7F-A7B6469B1A42}"/>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BAF4A12F-3CA3-9EE9-9CFF-4922C5BCD50A}"/>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EFB5E8EC-F23F-E039-EECC-567F4E9B080C}"/>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41DEA90D-9BC3-69D7-3D19-C42ADBCA253B}"/>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6942B475-F651-60B5-73C8-B9AB60DC943E}"/>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D42C3034-D6E5-B23B-3256-8BCBBCD8843D}"/>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0908AD50-E7BC-09F6-08F4-C0362C22EBD9}"/>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76AB7D80-51AD-2C56-B3CE-C6105B64ED71}"/>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9CACED6A-FB16-7CAD-F8C7-79884F7F80A5}"/>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E1A56B2A-3A56-A9D5-2C8E-491AF759E468}"/>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CEC9A74D-3132-4A48-4BCD-88F1AA9AC5BC}"/>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F6AD8B49-BC7E-B8D8-CC68-B04CEACC4323}"/>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6270DF1C-B17C-456A-41F2-A95F8F3AF9DE}"/>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9BC369C4-AD93-E0B6-78DC-491976D06630}"/>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1B1922A1-74C5-4857-D144-DD901263E396}"/>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0D78B457-98FB-3418-4BFE-6AE3FF3B2CC3}"/>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CE0BBC87-954E-8E47-60C7-926A589F2520}"/>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C2D48A70-0230-B3AD-7099-871C28F63699}"/>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9C62ECB0-81AA-A3F2-64A9-E5289B56A1B8}"/>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10F18C05-0B57-2B26-74F4-ACBB4594AD01}"/>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AF2B955A-B2D8-E810-4839-D8669BD7837E}"/>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F4A3FC35-AC73-2A9C-1ACF-73F4C62D0D0B}"/>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0091020A-5824-ABF4-E22B-97138CBA3579}"/>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95261365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D40646-49E9-F50E-E80C-57543864D287}"/>
              </a:ext>
            </a:extLst>
          </p:cNvPr>
          <p:cNvSpPr>
            <a:spLocks noGrp="1"/>
          </p:cNvSpPr>
          <p:nvPr>
            <p:ph type="body" sz="quarter" idx="10"/>
          </p:nvPr>
        </p:nvSpPr>
        <p:spPr/>
        <p:txBody>
          <a:bodyPr/>
          <a:lstStyle/>
          <a:p>
            <a:r>
              <a:rPr lang="en-US" dirty="0"/>
              <a:t>Schedule</a:t>
            </a:r>
          </a:p>
          <a:p>
            <a:endParaRPr lang="en-US" dirty="0"/>
          </a:p>
        </p:txBody>
      </p:sp>
      <p:sp>
        <p:nvSpPr>
          <p:cNvPr id="3" name="Text Placeholder 2">
            <a:extLst>
              <a:ext uri="{FF2B5EF4-FFF2-40B4-BE49-F238E27FC236}">
                <a16:creationId xmlns:a16="http://schemas.microsoft.com/office/drawing/2014/main" id="{2D8B1A19-41D4-283B-39B9-288AD4F21846}"/>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69227BAD-AF2E-7D14-F9E9-D29091F0D9C5}"/>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7DB42017-CB4C-8EE7-0B9C-9F7F67389FA7}"/>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FB204096-A8A1-1580-09B3-CFA508A2D569}"/>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6E400E98-E5B0-0A26-2D3F-91CFAEBE9DA9}"/>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EF40B162-E6DE-339F-2271-F1C5C06B5B80}"/>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8DA7AE57-5523-4432-04AC-04D5ECBB9D9C}"/>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AB9548B1-5319-8023-4588-1E345871E447}"/>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4DA4F741-E381-D077-4BF9-C8393AB74A9A}"/>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0CA86C61-9E1C-F8BE-73DA-E3B1B2223F0A}"/>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3D02FB81-21A3-9CC6-A7DB-8B11C4D31F82}"/>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B63664A6-D533-7378-D67A-43D01D0E6753}"/>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E53CB262-0C46-5841-5D9B-A6FAD19CDCD2}"/>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3B6700C4-0647-FE53-DD2A-C19BE8D5C652}"/>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B1A3F312-5440-1F64-1D58-68A5AD57A290}"/>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769DD652-92D6-9273-28C1-785D912382EB}"/>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519D0A30-71BD-6100-6D40-BCC02F24EFE3}"/>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ABE265CF-331E-F6B9-F304-5437DCBAE733}"/>
              </a:ext>
            </a:extLst>
          </p:cNvPr>
          <p:cNvSpPr>
            <a:spLocks noGrp="1"/>
          </p:cNvSpPr>
          <p:nvPr>
            <p:ph type="body" sz="quarter" idx="37"/>
          </p:nvPr>
        </p:nvSpPr>
        <p:spPr/>
        <p:txBody>
          <a:bodyPr/>
          <a:lstStyle/>
          <a:p>
            <a:r>
              <a:rPr lang="en-US" dirty="0"/>
              <a:t>Location / Presenter</a:t>
            </a:r>
          </a:p>
        </p:txBody>
      </p:sp>
      <p:sp>
        <p:nvSpPr>
          <p:cNvPr id="21" name="Text Placeholder 20">
            <a:extLst>
              <a:ext uri="{FF2B5EF4-FFF2-40B4-BE49-F238E27FC236}">
                <a16:creationId xmlns:a16="http://schemas.microsoft.com/office/drawing/2014/main" id="{AA6F4A50-ED42-A0CF-3E1E-799B41FB3964}"/>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0FD6B48C-22D6-6690-DE2D-0F865E288D45}"/>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1517FD54-3137-1734-90FA-24129A733E98}"/>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F9959FD0-FF4D-3B5B-C239-E42B54A1D329}"/>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AFD6AC2C-090D-CA0A-E327-6431B0D49971}"/>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47C890F9-B171-F034-0598-1F888B1BA33C}"/>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36557095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6E5D3DBD-2900-479D-F515-4E1E5A3F53D1}"/>
              </a:ext>
            </a:extLst>
          </p:cNvPr>
          <p:cNvSpPr>
            <a:spLocks noGrp="1"/>
          </p:cNvSpPr>
          <p:nvPr>
            <p:ph type="body" sz="quarter" idx="11"/>
          </p:nvPr>
        </p:nvSpPr>
        <p:spPr/>
        <p:txBody>
          <a:bodyPr/>
          <a:lstStyle/>
          <a:p>
            <a:r>
              <a:rPr lang="en-US" dirty="0"/>
              <a:t>01</a:t>
            </a:r>
          </a:p>
        </p:txBody>
      </p:sp>
      <p:sp>
        <p:nvSpPr>
          <p:cNvPr id="5" name="Text Placeholder 1">
            <a:extLst>
              <a:ext uri="{FF2B5EF4-FFF2-40B4-BE49-F238E27FC236}">
                <a16:creationId xmlns:a16="http://schemas.microsoft.com/office/drawing/2014/main" id="{B5A952C8-BC3B-D5BF-65E9-5ED963548AC3}"/>
              </a:ext>
            </a:extLst>
          </p:cNvPr>
          <p:cNvSpPr>
            <a:spLocks noGrp="1"/>
          </p:cNvSpPr>
          <p:nvPr>
            <p:ph type="body" sz="quarter" idx="10"/>
          </p:nvPr>
        </p:nvSpPr>
        <p:spPr/>
        <p:txBody>
          <a:bodyPr/>
          <a:lstStyle/>
          <a:p>
            <a:r>
              <a:rPr lang="en-US" dirty="0"/>
              <a:t>Divider Slide Title in Two Lines</a:t>
            </a:r>
          </a:p>
        </p:txBody>
      </p:sp>
    </p:spTree>
    <p:extLst>
      <p:ext uri="{BB962C8B-B14F-4D97-AF65-F5344CB8AC3E}">
        <p14:creationId xmlns:p14="http://schemas.microsoft.com/office/powerpoint/2010/main" val="3286611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1B970B-A62E-DC2C-AEEC-30108ED77A07}"/>
              </a:ext>
            </a:extLst>
          </p:cNvPr>
          <p:cNvSpPr>
            <a:spLocks noGrp="1"/>
          </p:cNvSpPr>
          <p:nvPr>
            <p:ph type="body" sz="quarter" idx="10"/>
          </p:nvPr>
        </p:nvSpPr>
        <p:spPr/>
        <p:txBody>
          <a:bodyPr/>
          <a:lstStyle/>
          <a:p>
            <a:r>
              <a:rPr lang="en-US" dirty="0"/>
              <a:t>Agenda</a:t>
            </a:r>
          </a:p>
          <a:p>
            <a:endParaRPr lang="en-US" dirty="0"/>
          </a:p>
        </p:txBody>
      </p:sp>
      <p:sp>
        <p:nvSpPr>
          <p:cNvPr id="3" name="Text Placeholder 2">
            <a:extLst>
              <a:ext uri="{FF2B5EF4-FFF2-40B4-BE49-F238E27FC236}">
                <a16:creationId xmlns:a16="http://schemas.microsoft.com/office/drawing/2014/main" id="{F6501D72-5420-9805-CD7C-84D6DF3741C0}"/>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9EB56368-9426-EFFD-3D4B-EA7689D042E0}"/>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EEFF066E-E365-DED0-41D9-0412DEF720C4}"/>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6C2607DE-CECC-B975-30C8-209952AF37C1}"/>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63BDB0EF-4640-360E-C901-4F22A8A087C4}"/>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49CF54F4-5B56-3668-61A0-06191C1C1B5B}"/>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821DC422-89C3-8479-9FCB-AE2BDDFC361C}"/>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004E8969-3B8C-AF52-DF35-59663687CE2C}"/>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E11D4173-6CFD-5DD0-EF04-69383A53E4E7}"/>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38A80586-D56B-095E-6175-E8F8CCB04915}"/>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151209351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1679726-E2E4-8E5E-E9B9-471796B9170F}"/>
              </a:ext>
            </a:extLst>
          </p:cNvPr>
          <p:cNvSpPr txBox="1">
            <a:spLocks/>
          </p:cNvSpPr>
          <p:nvPr/>
        </p:nvSpPr>
        <p:spPr>
          <a:xfrm>
            <a:off x="627153" y="1600200"/>
            <a:ext cx="10937693" cy="36576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000" dirty="0">
                <a:solidFill>
                  <a:schemeClr val="accent5">
                    <a:lumMod val="20000"/>
                    <a:lumOff val="80000"/>
                  </a:schemeClr>
                </a:solidFill>
                <a:latin typeface="BrownStd" pitchFamily="2" charset="77"/>
              </a:rPr>
              <a:t>This is a large quote layout, </a:t>
            </a:r>
            <a:br>
              <a:rPr lang="en-US" sz="6000" dirty="0">
                <a:solidFill>
                  <a:schemeClr val="accent5">
                    <a:lumMod val="20000"/>
                    <a:lumOff val="80000"/>
                  </a:schemeClr>
                </a:solidFill>
                <a:latin typeface="BrownStd" pitchFamily="2" charset="77"/>
              </a:rPr>
            </a:br>
            <a:r>
              <a:rPr lang="en-US" sz="6000" dirty="0">
                <a:solidFill>
                  <a:schemeClr val="accent5">
                    <a:lumMod val="20000"/>
                    <a:lumOff val="80000"/>
                  </a:schemeClr>
                </a:solidFill>
                <a:latin typeface="BrownStd" pitchFamily="2" charset="77"/>
              </a:rPr>
              <a:t>the type size is 110</a:t>
            </a:r>
            <a:br>
              <a:rPr lang="en-US" sz="6000" dirty="0">
                <a:solidFill>
                  <a:schemeClr val="accent5">
                    <a:lumMod val="20000"/>
                    <a:lumOff val="80000"/>
                  </a:schemeClr>
                </a:solidFill>
                <a:latin typeface="BrownStd" pitchFamily="2" charset="77"/>
              </a:rPr>
            </a:br>
            <a:r>
              <a:rPr lang="en-US" sz="6000" dirty="0">
                <a:solidFill>
                  <a:schemeClr val="accent5">
                    <a:lumMod val="20000"/>
                    <a:lumOff val="80000"/>
                  </a:schemeClr>
                </a:solidFill>
                <a:latin typeface="BrownStd" pitchFamily="2" charset="77"/>
              </a:rPr>
              <a:t>in regular.</a:t>
            </a:r>
          </a:p>
        </p:txBody>
      </p:sp>
    </p:spTree>
    <p:extLst>
      <p:ext uri="{BB962C8B-B14F-4D97-AF65-F5344CB8AC3E}">
        <p14:creationId xmlns:p14="http://schemas.microsoft.com/office/powerpoint/2010/main" val="34007026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847589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5DC625-E286-4FA4-C61A-5FC0E6AF512A}"/>
              </a:ext>
            </a:extLst>
          </p:cNvPr>
          <p:cNvSpPr>
            <a:spLocks noGrp="1"/>
          </p:cNvSpPr>
          <p:nvPr>
            <p:ph type="body" sz="quarter" idx="10"/>
          </p:nvPr>
        </p:nvSpPr>
        <p:spPr/>
        <p:txBody>
          <a:bodyPr/>
          <a:lstStyle/>
          <a:p>
            <a:r>
              <a:rPr lang="en-US" dirty="0"/>
              <a:t>Presentation </a:t>
            </a:r>
            <a:r>
              <a:rPr lang="en-US" dirty="0">
                <a:solidFill>
                  <a:schemeClr val="accent6">
                    <a:lumMod val="40000"/>
                    <a:lumOff val="60000"/>
                  </a:schemeClr>
                </a:solidFill>
              </a:rPr>
              <a:t>Title in </a:t>
            </a:r>
            <a:r>
              <a:rPr lang="en-US" dirty="0"/>
              <a:t>Two Lines</a:t>
            </a:r>
          </a:p>
          <a:p>
            <a:endParaRPr lang="en-US" dirty="0"/>
          </a:p>
        </p:txBody>
      </p:sp>
      <p:sp>
        <p:nvSpPr>
          <p:cNvPr id="3" name="Text Placeholder 2">
            <a:extLst>
              <a:ext uri="{FF2B5EF4-FFF2-40B4-BE49-F238E27FC236}">
                <a16:creationId xmlns:a16="http://schemas.microsoft.com/office/drawing/2014/main" id="{C45628E3-B1A9-0F5F-94D2-5A1059ADA876}"/>
              </a:ext>
            </a:extLst>
          </p:cNvPr>
          <p:cNvSpPr>
            <a:spLocks noGrp="1"/>
          </p:cNvSpPr>
          <p:nvPr>
            <p:ph type="body" sz="quarter" idx="11"/>
          </p:nvPr>
        </p:nvSpPr>
        <p:spPr/>
        <p:txBody>
          <a:bodyPr/>
          <a:lstStyle/>
          <a:p>
            <a:r>
              <a:rPr lang="en-US" dirty="0"/>
              <a:t>Subtitle Heading</a:t>
            </a:r>
          </a:p>
          <a:p>
            <a:endParaRPr lang="en-US" dirty="0"/>
          </a:p>
        </p:txBody>
      </p:sp>
    </p:spTree>
    <p:extLst>
      <p:ext uri="{BB962C8B-B14F-4D97-AF65-F5344CB8AC3E}">
        <p14:creationId xmlns:p14="http://schemas.microsoft.com/office/powerpoint/2010/main" val="396039717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EAFE8F-8095-452E-E681-F080E97B0168}"/>
              </a:ext>
            </a:extLst>
          </p:cNvPr>
          <p:cNvSpPr>
            <a:spLocks noGrp="1"/>
          </p:cNvSpPr>
          <p:nvPr>
            <p:ph type="body" sz="quarter" idx="10"/>
          </p:nvPr>
        </p:nvSpPr>
        <p:spPr/>
        <p:txBody>
          <a:bodyPr/>
          <a:lstStyle/>
          <a:p>
            <a:r>
              <a:rPr lang="en-US" dirty="0"/>
              <a:t>Agenda</a:t>
            </a:r>
          </a:p>
          <a:p>
            <a:endParaRPr lang="en-US" dirty="0"/>
          </a:p>
        </p:txBody>
      </p:sp>
      <p:sp>
        <p:nvSpPr>
          <p:cNvPr id="3" name="Text Placeholder 2">
            <a:extLst>
              <a:ext uri="{FF2B5EF4-FFF2-40B4-BE49-F238E27FC236}">
                <a16:creationId xmlns:a16="http://schemas.microsoft.com/office/drawing/2014/main" id="{7B3589DF-EEED-FF84-A1C9-68572E8532A5}"/>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060F29FF-892F-DB63-3D34-F49B6EC1A9B1}"/>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85199D08-7AE9-FF30-EAE9-945A7ECA9147}"/>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49544240-91A6-C188-4837-ED3F50D11A74}"/>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FE4AA19D-7577-AFB9-D7E7-A9253C01A1A6}"/>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1047CC3F-6B7C-07FF-8B33-329D9C521019}"/>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940F5137-10B7-533C-6966-87ADC4AE0530}"/>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647BA80C-5F26-86FF-539A-CDF9F59EDBE1}"/>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6CAA6423-C111-484D-2EAF-1275C37B2E6F}"/>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E1226F78-6B6D-6399-0E3A-E7F2B5BBF1EF}"/>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28333265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96F11C5-597F-23D0-F367-92D9FCFFEE7E}"/>
              </a:ext>
            </a:extLst>
          </p:cNvPr>
          <p:cNvSpPr>
            <a:spLocks noGrp="1"/>
          </p:cNvSpPr>
          <p:nvPr>
            <p:ph type="body" sz="quarter" idx="12"/>
          </p:nvPr>
        </p:nvSpPr>
        <p:spPr/>
        <p:txBody>
          <a:bodyPr/>
          <a:lstStyle/>
          <a:p>
            <a:r>
              <a:rPr lang="en-US" dirty="0"/>
              <a:t>About</a:t>
            </a:r>
          </a:p>
        </p:txBody>
      </p:sp>
      <p:sp>
        <p:nvSpPr>
          <p:cNvPr id="3" name="Text Placeholder 2">
            <a:extLst>
              <a:ext uri="{FF2B5EF4-FFF2-40B4-BE49-F238E27FC236}">
                <a16:creationId xmlns:a16="http://schemas.microsoft.com/office/drawing/2014/main" id="{4D8C09F8-8AF3-86E8-9F08-06C2BF70B829}"/>
              </a:ext>
            </a:extLst>
          </p:cNvPr>
          <p:cNvSpPr>
            <a:spLocks noGrp="1"/>
          </p:cNvSpPr>
          <p:nvPr>
            <p:ph type="body" sz="quarter" idx="10"/>
          </p:nvPr>
        </p:nvSpPr>
        <p:spPr/>
        <p:txBody>
          <a:bodyPr/>
          <a:lstStyle/>
          <a:p>
            <a:pPr lvl="0"/>
            <a:r>
              <a:rPr lang="en-US" dirty="0"/>
              <a:t>COMCAST </a:t>
            </a:r>
          </a:p>
          <a:p>
            <a:pPr lvl="0"/>
            <a:r>
              <a:rPr lang="en-US" dirty="0"/>
              <a:t>NBCUNIVERSAL</a:t>
            </a:r>
          </a:p>
          <a:p>
            <a:pPr lvl="0"/>
            <a:r>
              <a:rPr lang="en-US" dirty="0"/>
              <a:t>LIFT LABS</a:t>
            </a:r>
          </a:p>
        </p:txBody>
      </p:sp>
      <p:sp>
        <p:nvSpPr>
          <p:cNvPr id="4" name="Text Placeholder 3">
            <a:extLst>
              <a:ext uri="{FF2B5EF4-FFF2-40B4-BE49-F238E27FC236}">
                <a16:creationId xmlns:a16="http://schemas.microsoft.com/office/drawing/2014/main" id="{B4226588-33B1-57C0-3E75-62C7D3230D8A}"/>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93101145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473A748-7F3C-773A-2F64-FD1F8C72CC6B}"/>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34D2CFD1-3CA0-C9C4-06FC-A7F547F58FCB}"/>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5CB81E47-D053-7D24-9309-CCB279535811}"/>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0F6167A3-03C0-D6B1-C661-8F16EDDE0451}"/>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1A1A723B-FE3E-B63B-6B29-C875F6A54C87}"/>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DD201C40-8C05-2108-0A65-EABCB63CEE8D}"/>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5418BA04-120C-3BBB-216A-A0385A05467B}"/>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2D76845B-755E-E88D-878B-4A709B95A893}"/>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BE88BAF4-638B-22F0-4267-F3CFF3A7B3FC}"/>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49B1F23D-EDEC-8D71-36B2-BD97BB17A002}"/>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434AA344-843C-4E31-2DC4-51F931E04FBC}"/>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390916B0-8CB5-5873-B142-4DA99057EFBA}"/>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C8ADC8C1-6D15-0FC0-8D15-991AF7C0687C}"/>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65A0E454-1E80-EFD1-36FC-5FA364FFE9B7}"/>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1933D63F-C59C-DBE0-5BF7-7CB757BCF642}"/>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E3ECE9CC-3625-4B99-0316-209189A33D36}"/>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07947649-3DAF-2039-3D05-3D4D40157E6C}"/>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4BF3536D-F02D-6DAA-06FD-9A4080F18E3A}"/>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21704397-CFAA-E6AE-EC30-E3EC2806CE00}"/>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1B827E97-F3BC-A843-1824-032F387E6D6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C2126FAC-04E3-B8AA-C511-D8B15673C213}"/>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751C835A-7673-29FE-2818-8BD1DE1C0F74}"/>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622070B3-EAA4-7F79-202B-F5331A94BE90}"/>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8781D0F3-AFBF-9939-A029-075A1B085FC5}"/>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4DB82535-DC39-AF43-9200-B630D7327FAF}"/>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76AE652E-CFAF-B989-D7AF-7A25688AB10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297525975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C9F3F0-8F09-A974-2CB0-E85462635F92}"/>
              </a:ext>
            </a:extLst>
          </p:cNvPr>
          <p:cNvSpPr>
            <a:spLocks noGrp="1"/>
          </p:cNvSpPr>
          <p:nvPr>
            <p:ph type="body" sz="quarter" idx="10"/>
          </p:nvPr>
        </p:nvSpPr>
        <p:spPr/>
        <p:txBody>
          <a:bodyPr/>
          <a:lstStyle/>
          <a:p>
            <a:r>
              <a:rPr lang="en-US" dirty="0"/>
              <a:t>Schedule</a:t>
            </a:r>
          </a:p>
          <a:p>
            <a:endParaRPr lang="en-US" dirty="0"/>
          </a:p>
        </p:txBody>
      </p:sp>
      <p:sp>
        <p:nvSpPr>
          <p:cNvPr id="3" name="Text Placeholder 2">
            <a:extLst>
              <a:ext uri="{FF2B5EF4-FFF2-40B4-BE49-F238E27FC236}">
                <a16:creationId xmlns:a16="http://schemas.microsoft.com/office/drawing/2014/main" id="{14F42792-B6B8-DD21-F28F-723223081267}"/>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AAE2F1BC-29C7-C4B1-976D-B192F6CB69D2}"/>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9565B8AE-7DFD-BFDD-03C8-2CFCA9EE4E2D}"/>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EFE8C665-3126-C0DF-2536-E93214A9A972}"/>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D5461B46-149C-35AC-E1A7-DDF22D0A0542}"/>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F7822E5F-D98E-3644-1EBA-E7A808AF625C}"/>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0F1F5BAB-E72C-08F1-A2EC-E989B90EC09A}"/>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1CC8A8AC-6B1B-CF86-3677-492F5E245B94}"/>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F4020FC9-143A-3F45-13A0-DE1F98025C02}"/>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ED91FB58-36D9-33E9-14CF-909762DFB9C1}"/>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8F326BBD-DB5A-5FBF-C8E2-7F7D97CE8D36}"/>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5335ED1F-1C04-ABF4-D6A5-0FEA4282774A}"/>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87F1D5A5-EB59-8751-823F-5D93211F98BF}"/>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B0D395E6-FB12-0FE2-87D3-9FDFBE401A22}"/>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8B41A136-6FFE-ACF0-4F0C-B362C80B9A49}"/>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43F0D59F-5873-A33D-41F7-8F91F2924DBB}"/>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E2C32BAB-56A3-DAD4-0ED1-EFBCE86673EB}"/>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CEC4249D-E582-285C-BC37-045F13F11F33}"/>
              </a:ext>
            </a:extLst>
          </p:cNvPr>
          <p:cNvSpPr>
            <a:spLocks noGrp="1"/>
          </p:cNvSpPr>
          <p:nvPr>
            <p:ph type="body" sz="quarter" idx="37"/>
          </p:nvPr>
        </p:nvSpPr>
        <p:spPr/>
        <p:txBody>
          <a:bodyPr/>
          <a:lstStyle/>
          <a:p>
            <a:r>
              <a:rPr lang="en-US" dirty="0"/>
              <a:t>SESSION TITLE</a:t>
            </a:r>
          </a:p>
        </p:txBody>
      </p:sp>
      <p:sp>
        <p:nvSpPr>
          <p:cNvPr id="21" name="Text Placeholder 20">
            <a:extLst>
              <a:ext uri="{FF2B5EF4-FFF2-40B4-BE49-F238E27FC236}">
                <a16:creationId xmlns:a16="http://schemas.microsoft.com/office/drawing/2014/main" id="{46C13797-0521-9565-ED93-CB2F7D1E2F32}"/>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32F9D45C-4865-2C97-8C51-4EB854686E86}"/>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64D82DDC-896A-75AA-6C87-7EF69644B41D}"/>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EB75557F-C56C-FF8F-6D6B-8BE83B564064}"/>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81F59A01-0DB7-5F29-80AE-8A6F308B9D60}"/>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07715DC4-0282-8336-9335-5D77E3788EFC}"/>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429003740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BDC3BB90-A697-0161-A979-0E8D6DE7AD28}"/>
              </a:ext>
            </a:extLst>
          </p:cNvPr>
          <p:cNvSpPr txBox="1">
            <a:spLocks/>
          </p:cNvSpPr>
          <p:nvPr/>
        </p:nvSpPr>
        <p:spPr>
          <a:xfrm>
            <a:off x="685800" y="685800"/>
            <a:ext cx="1127049" cy="845007"/>
          </a:xfrm>
          <a:prstGeom prst="rect">
            <a:avLst/>
          </a:prstGeom>
        </p:spPr>
        <p:txBody>
          <a:bodyPr anchor="t"/>
          <a:lstStyle>
            <a:lvl1pPr marL="0" indent="0" algn="l" defTabSz="914400" rtl="0" eaLnBrk="1" latinLnBrk="0" hangingPunct="1">
              <a:lnSpc>
                <a:spcPct val="100000"/>
              </a:lnSpc>
              <a:spcBef>
                <a:spcPts val="1000"/>
              </a:spcBef>
              <a:buFont typeface="Arial" panose="020B0604020202020204" pitchFamily="34" charset="0"/>
              <a:buNone/>
              <a:defRPr sz="6000" kern="1200">
                <a:solidFill>
                  <a:schemeClr val="accent6">
                    <a:lumMod val="20000"/>
                    <a:lumOff val="80000"/>
                  </a:schemeClr>
                </a:solidFill>
                <a:latin typeface="BrownStd" panose="00010500010101010101"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01</a:t>
            </a:r>
            <a:endParaRPr lang="en-US" dirty="0"/>
          </a:p>
        </p:txBody>
      </p:sp>
      <p:sp>
        <p:nvSpPr>
          <p:cNvPr id="7" name="Text Placeholder 6">
            <a:extLst>
              <a:ext uri="{FF2B5EF4-FFF2-40B4-BE49-F238E27FC236}">
                <a16:creationId xmlns:a16="http://schemas.microsoft.com/office/drawing/2014/main" id="{E0C97988-2F2D-BAD7-0A6E-4C5B5E4D5B50}"/>
              </a:ext>
            </a:extLst>
          </p:cNvPr>
          <p:cNvSpPr>
            <a:spLocks noGrp="1"/>
          </p:cNvSpPr>
          <p:nvPr>
            <p:ph type="body" sz="quarter" idx="11"/>
          </p:nvPr>
        </p:nvSpPr>
        <p:spPr/>
        <p:txBody>
          <a:bodyPr/>
          <a:lstStyle/>
          <a:p>
            <a:r>
              <a:rPr lang="en-US" dirty="0"/>
              <a:t>01</a:t>
            </a:r>
          </a:p>
        </p:txBody>
      </p:sp>
      <p:sp>
        <p:nvSpPr>
          <p:cNvPr id="8" name="Text Placeholder 1">
            <a:extLst>
              <a:ext uri="{FF2B5EF4-FFF2-40B4-BE49-F238E27FC236}">
                <a16:creationId xmlns:a16="http://schemas.microsoft.com/office/drawing/2014/main" id="{34F2FA54-B15B-77E6-BB3E-1F1699A6446F}"/>
              </a:ext>
            </a:extLst>
          </p:cNvPr>
          <p:cNvSpPr>
            <a:spLocks noGrp="1"/>
          </p:cNvSpPr>
          <p:nvPr>
            <p:ph type="body" sz="quarter" idx="10"/>
          </p:nvPr>
        </p:nvSpPr>
        <p:spPr/>
        <p:txBody>
          <a:bodyPr/>
          <a:lstStyle/>
          <a:p>
            <a:r>
              <a:rPr lang="en-US" dirty="0"/>
              <a:t>Divider Slide Title in Two Lines</a:t>
            </a:r>
          </a:p>
        </p:txBody>
      </p:sp>
    </p:spTree>
    <p:extLst>
      <p:ext uri="{BB962C8B-B14F-4D97-AF65-F5344CB8AC3E}">
        <p14:creationId xmlns:p14="http://schemas.microsoft.com/office/powerpoint/2010/main" val="301958176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C85119-7DE0-A255-2A85-F553624A71F7}"/>
              </a:ext>
            </a:extLst>
          </p:cNvPr>
          <p:cNvSpPr txBox="1">
            <a:spLocks/>
          </p:cNvSpPr>
          <p:nvPr/>
        </p:nvSpPr>
        <p:spPr>
          <a:xfrm>
            <a:off x="627153" y="1600200"/>
            <a:ext cx="10937693" cy="36576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000" dirty="0">
                <a:solidFill>
                  <a:schemeClr val="accent6">
                    <a:lumMod val="20000"/>
                    <a:lumOff val="80000"/>
                  </a:schemeClr>
                </a:solidFill>
                <a:latin typeface="BrownStd" pitchFamily="2" charset="77"/>
              </a:rPr>
              <a:t>This is a large quote layout, </a:t>
            </a:r>
            <a:br>
              <a:rPr lang="en-US" sz="6000" dirty="0">
                <a:solidFill>
                  <a:schemeClr val="accent6">
                    <a:lumMod val="20000"/>
                    <a:lumOff val="80000"/>
                  </a:schemeClr>
                </a:solidFill>
                <a:latin typeface="BrownStd" pitchFamily="2" charset="77"/>
              </a:rPr>
            </a:br>
            <a:r>
              <a:rPr lang="en-US" sz="6000" dirty="0">
                <a:solidFill>
                  <a:schemeClr val="accent6">
                    <a:lumMod val="20000"/>
                    <a:lumOff val="80000"/>
                  </a:schemeClr>
                </a:solidFill>
                <a:latin typeface="BrownStd" pitchFamily="2" charset="77"/>
              </a:rPr>
              <a:t>the type size is 110</a:t>
            </a:r>
            <a:br>
              <a:rPr lang="en-US" sz="6000" dirty="0">
                <a:solidFill>
                  <a:schemeClr val="accent6">
                    <a:lumMod val="20000"/>
                    <a:lumOff val="80000"/>
                  </a:schemeClr>
                </a:solidFill>
                <a:latin typeface="BrownStd" pitchFamily="2" charset="77"/>
              </a:rPr>
            </a:br>
            <a:r>
              <a:rPr lang="en-US" sz="6000" dirty="0">
                <a:solidFill>
                  <a:schemeClr val="accent6">
                    <a:lumMod val="20000"/>
                    <a:lumOff val="80000"/>
                  </a:schemeClr>
                </a:solidFill>
                <a:latin typeface="BrownStd" pitchFamily="2" charset="77"/>
              </a:rPr>
              <a:t>in regular.</a:t>
            </a:r>
          </a:p>
        </p:txBody>
      </p:sp>
    </p:spTree>
    <p:extLst>
      <p:ext uri="{BB962C8B-B14F-4D97-AF65-F5344CB8AC3E}">
        <p14:creationId xmlns:p14="http://schemas.microsoft.com/office/powerpoint/2010/main" val="106421161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8061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876910-3B09-BAC8-A5B9-A7FB307DB3AB}"/>
              </a:ext>
            </a:extLst>
          </p:cNvPr>
          <p:cNvSpPr>
            <a:spLocks noGrp="1"/>
          </p:cNvSpPr>
          <p:nvPr>
            <p:ph type="body" sz="quarter" idx="10"/>
          </p:nvPr>
        </p:nvSpPr>
        <p:spPr/>
        <p:txBody>
          <a:bodyPr/>
          <a:lstStyle/>
          <a:p>
            <a:r>
              <a:rPr lang="en-US" dirty="0"/>
              <a:t>Agenda</a:t>
            </a:r>
          </a:p>
          <a:p>
            <a:endParaRPr lang="en-US" dirty="0"/>
          </a:p>
        </p:txBody>
      </p:sp>
      <p:sp>
        <p:nvSpPr>
          <p:cNvPr id="3" name="Text Placeholder 2">
            <a:extLst>
              <a:ext uri="{FF2B5EF4-FFF2-40B4-BE49-F238E27FC236}">
                <a16:creationId xmlns:a16="http://schemas.microsoft.com/office/drawing/2014/main" id="{432391BC-0E94-9688-E535-AFD5BADB7CE5}"/>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914D3875-F644-ED61-DF53-84034401F68B}"/>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9878A4E9-0B7D-5A00-7F3C-1350C4B74BEC}"/>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6FED4207-6E95-4085-B7E2-84C239ED5EF8}"/>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DA91D2FF-89B9-4ADD-CF5A-14100BABB4F4}"/>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4AE18931-3152-804F-C3D8-2AD6FE1FA93D}"/>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760F0AD1-A628-EA9F-C611-71E80B1B6213}"/>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194C4981-81FA-AE54-FD7E-4E1570863B7A}"/>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2697520E-8863-4283-1571-829E7EAF77C0}"/>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9983F973-1A64-2D00-8038-74F1D8DA1A7B}"/>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32939944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3AE5B88-4DEC-4885-354D-BAFE4B779E62}"/>
              </a:ext>
            </a:extLst>
          </p:cNvPr>
          <p:cNvSpPr>
            <a:spLocks noGrp="1"/>
          </p:cNvSpPr>
          <p:nvPr>
            <p:ph type="body" sz="quarter" idx="10"/>
          </p:nvPr>
        </p:nvSpPr>
        <p:spPr/>
        <p:txBody>
          <a:bodyPr/>
          <a:lstStyle/>
          <a:p>
            <a:r>
              <a:rPr lang="en-US" dirty="0"/>
              <a:t>Agenda</a:t>
            </a:r>
          </a:p>
          <a:p>
            <a:endParaRPr lang="en-US" dirty="0"/>
          </a:p>
        </p:txBody>
      </p:sp>
      <p:sp>
        <p:nvSpPr>
          <p:cNvPr id="3" name="Text Placeholder 2">
            <a:extLst>
              <a:ext uri="{FF2B5EF4-FFF2-40B4-BE49-F238E27FC236}">
                <a16:creationId xmlns:a16="http://schemas.microsoft.com/office/drawing/2014/main" id="{05E8C4A4-2749-B1D9-B501-C9FA7E3ADE88}"/>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49F8A78A-F337-9944-534F-7334C079DBCA}"/>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93FA86D7-EAC0-647E-5D9F-00FEB44F266E}"/>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8ED53CAC-90FE-2E85-EF25-5E5490D625D0}"/>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15C63B2F-E998-AFA2-C6A3-B59719CD3ACD}"/>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ABE30EB7-A294-0669-9401-DD183B41329F}"/>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8939CAEC-513F-E231-4948-3326BF002BB4}"/>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26B5C868-5749-4159-2978-4DD286A49763}"/>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F8700121-4885-4E10-CFAA-F8315CF3CA86}"/>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BF884154-21D1-CB66-E6CA-8D66CBFEE1A1}"/>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2468314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F34BC61-F27D-7E8E-F665-6F0177A9D37F}"/>
              </a:ext>
            </a:extLst>
          </p:cNvPr>
          <p:cNvSpPr>
            <a:spLocks noGrp="1"/>
          </p:cNvSpPr>
          <p:nvPr>
            <p:ph type="body" sz="quarter" idx="10"/>
          </p:nvPr>
        </p:nvSpPr>
        <p:spPr/>
        <p:txBody>
          <a:bodyPr/>
          <a:lstStyle/>
          <a:p>
            <a:r>
              <a:rPr lang="en-US" dirty="0"/>
              <a:t>Agenda</a:t>
            </a:r>
          </a:p>
          <a:p>
            <a:endParaRPr lang="en-US" dirty="0"/>
          </a:p>
        </p:txBody>
      </p:sp>
      <p:sp>
        <p:nvSpPr>
          <p:cNvPr id="3" name="Text Placeholder 2">
            <a:extLst>
              <a:ext uri="{FF2B5EF4-FFF2-40B4-BE49-F238E27FC236}">
                <a16:creationId xmlns:a16="http://schemas.microsoft.com/office/drawing/2014/main" id="{A4E92C58-C2EB-0545-38A1-EA0B7868AA58}"/>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259E3631-2B83-EA87-4580-93F36C7DF72C}"/>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118D356D-8E8C-CF23-F66A-B7C63B47049C}"/>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CC4A4667-424D-178E-0075-2E4C748D8896}"/>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D607A48F-BFDE-95BD-03B2-3667C97603A8}"/>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F484B38C-16C3-68C7-3A8D-F77D8CAF79EC}"/>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8E3D6425-10C8-7180-DC1D-4BF49442CA6E}"/>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2E0336C4-DC7D-AD9F-9E72-32CE6A444F2A}"/>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34AA4EFC-DD29-049D-C6E7-E0A0AF3F9995}"/>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281CF4F4-20B2-8480-4367-F3BC3C862CD3}"/>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3122815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EAFE8F-8095-452E-E681-F080E97B0168}"/>
              </a:ext>
            </a:extLst>
          </p:cNvPr>
          <p:cNvSpPr>
            <a:spLocks noGrp="1"/>
          </p:cNvSpPr>
          <p:nvPr>
            <p:ph type="body" sz="quarter" idx="10"/>
          </p:nvPr>
        </p:nvSpPr>
        <p:spPr/>
        <p:txBody>
          <a:bodyPr/>
          <a:lstStyle/>
          <a:p>
            <a:r>
              <a:rPr lang="en-US" dirty="0"/>
              <a:t>Agenda</a:t>
            </a:r>
          </a:p>
          <a:p>
            <a:endParaRPr lang="en-US" dirty="0"/>
          </a:p>
        </p:txBody>
      </p:sp>
      <p:sp>
        <p:nvSpPr>
          <p:cNvPr id="3" name="Text Placeholder 2">
            <a:extLst>
              <a:ext uri="{FF2B5EF4-FFF2-40B4-BE49-F238E27FC236}">
                <a16:creationId xmlns:a16="http://schemas.microsoft.com/office/drawing/2014/main" id="{7B3589DF-EEED-FF84-A1C9-68572E8532A5}"/>
              </a:ext>
            </a:extLst>
          </p:cNvPr>
          <p:cNvSpPr>
            <a:spLocks noGrp="1"/>
          </p:cNvSpPr>
          <p:nvPr>
            <p:ph type="body" sz="quarter" idx="11"/>
          </p:nvPr>
        </p:nvSpPr>
        <p:spPr/>
        <p:txBody>
          <a:bodyPr/>
          <a:lstStyle/>
          <a:p>
            <a:r>
              <a:rPr lang="en-US" dirty="0"/>
              <a:t>01</a:t>
            </a:r>
          </a:p>
        </p:txBody>
      </p:sp>
      <p:sp>
        <p:nvSpPr>
          <p:cNvPr id="4" name="Text Placeholder 3">
            <a:extLst>
              <a:ext uri="{FF2B5EF4-FFF2-40B4-BE49-F238E27FC236}">
                <a16:creationId xmlns:a16="http://schemas.microsoft.com/office/drawing/2014/main" id="{060F29FF-892F-DB63-3D34-F49B6EC1A9B1}"/>
              </a:ext>
            </a:extLst>
          </p:cNvPr>
          <p:cNvSpPr>
            <a:spLocks noGrp="1"/>
          </p:cNvSpPr>
          <p:nvPr>
            <p:ph type="body" sz="quarter" idx="12"/>
          </p:nvPr>
        </p:nvSpPr>
        <p:spPr/>
        <p:txBody>
          <a:bodyPr/>
          <a:lstStyle/>
          <a:p>
            <a:r>
              <a:rPr lang="en-US" dirty="0"/>
              <a:t>02</a:t>
            </a:r>
          </a:p>
        </p:txBody>
      </p:sp>
      <p:sp>
        <p:nvSpPr>
          <p:cNvPr id="5" name="Text Placeholder 4">
            <a:extLst>
              <a:ext uri="{FF2B5EF4-FFF2-40B4-BE49-F238E27FC236}">
                <a16:creationId xmlns:a16="http://schemas.microsoft.com/office/drawing/2014/main" id="{85199D08-7AE9-FF30-EAE9-945A7ECA9147}"/>
              </a:ext>
            </a:extLst>
          </p:cNvPr>
          <p:cNvSpPr>
            <a:spLocks noGrp="1"/>
          </p:cNvSpPr>
          <p:nvPr>
            <p:ph type="body" sz="quarter" idx="13"/>
          </p:nvPr>
        </p:nvSpPr>
        <p:spPr/>
        <p:txBody>
          <a:bodyPr/>
          <a:lstStyle/>
          <a:p>
            <a:r>
              <a:rPr lang="en-US" dirty="0"/>
              <a:t>03</a:t>
            </a:r>
          </a:p>
        </p:txBody>
      </p:sp>
      <p:sp>
        <p:nvSpPr>
          <p:cNvPr id="6" name="Text Placeholder 5">
            <a:extLst>
              <a:ext uri="{FF2B5EF4-FFF2-40B4-BE49-F238E27FC236}">
                <a16:creationId xmlns:a16="http://schemas.microsoft.com/office/drawing/2014/main" id="{49544240-91A6-C188-4837-ED3F50D11A74}"/>
              </a:ext>
            </a:extLst>
          </p:cNvPr>
          <p:cNvSpPr>
            <a:spLocks noGrp="1"/>
          </p:cNvSpPr>
          <p:nvPr>
            <p:ph type="body" sz="quarter" idx="14"/>
          </p:nvPr>
        </p:nvSpPr>
        <p:spPr/>
        <p:txBody>
          <a:bodyPr/>
          <a:lstStyle/>
          <a:p>
            <a:r>
              <a:rPr lang="en-US" dirty="0"/>
              <a:t>04</a:t>
            </a:r>
          </a:p>
        </p:txBody>
      </p:sp>
      <p:sp>
        <p:nvSpPr>
          <p:cNvPr id="7" name="Text Placeholder 6">
            <a:extLst>
              <a:ext uri="{FF2B5EF4-FFF2-40B4-BE49-F238E27FC236}">
                <a16:creationId xmlns:a16="http://schemas.microsoft.com/office/drawing/2014/main" id="{FE4AA19D-7577-AFB9-D7E7-A9253C01A1A6}"/>
              </a:ext>
            </a:extLst>
          </p:cNvPr>
          <p:cNvSpPr>
            <a:spLocks noGrp="1"/>
          </p:cNvSpPr>
          <p:nvPr>
            <p:ph type="body" sz="quarter" idx="15"/>
          </p:nvPr>
        </p:nvSpPr>
        <p:spPr/>
        <p:txBody>
          <a:bodyPr/>
          <a:lstStyle/>
          <a:p>
            <a:r>
              <a:rPr lang="en-US" dirty="0"/>
              <a:t>05</a:t>
            </a:r>
          </a:p>
        </p:txBody>
      </p:sp>
      <p:sp>
        <p:nvSpPr>
          <p:cNvPr id="8" name="Text Placeholder 7">
            <a:extLst>
              <a:ext uri="{FF2B5EF4-FFF2-40B4-BE49-F238E27FC236}">
                <a16:creationId xmlns:a16="http://schemas.microsoft.com/office/drawing/2014/main" id="{1047CC3F-6B7C-07FF-8B33-329D9C521019}"/>
              </a:ext>
            </a:extLst>
          </p:cNvPr>
          <p:cNvSpPr>
            <a:spLocks noGrp="1"/>
          </p:cNvSpPr>
          <p:nvPr>
            <p:ph type="body" sz="quarter" idx="16"/>
          </p:nvPr>
        </p:nvSpPr>
        <p:spPr/>
        <p:txBody>
          <a:bodyPr/>
          <a:lstStyle/>
          <a:p>
            <a:r>
              <a:rPr lang="en-US" dirty="0"/>
              <a:t>Agenda Item</a:t>
            </a:r>
          </a:p>
        </p:txBody>
      </p:sp>
      <p:sp>
        <p:nvSpPr>
          <p:cNvPr id="9" name="Text Placeholder 8">
            <a:extLst>
              <a:ext uri="{FF2B5EF4-FFF2-40B4-BE49-F238E27FC236}">
                <a16:creationId xmlns:a16="http://schemas.microsoft.com/office/drawing/2014/main" id="{940F5137-10B7-533C-6966-87ADC4AE0530}"/>
              </a:ext>
            </a:extLst>
          </p:cNvPr>
          <p:cNvSpPr>
            <a:spLocks noGrp="1"/>
          </p:cNvSpPr>
          <p:nvPr>
            <p:ph type="body" sz="quarter" idx="17"/>
          </p:nvPr>
        </p:nvSpPr>
        <p:spPr/>
        <p:txBody>
          <a:bodyPr/>
          <a:lstStyle/>
          <a:p>
            <a:r>
              <a:rPr lang="en-US" dirty="0"/>
              <a:t>Agenda Item</a:t>
            </a:r>
          </a:p>
        </p:txBody>
      </p:sp>
      <p:sp>
        <p:nvSpPr>
          <p:cNvPr id="10" name="Text Placeholder 9">
            <a:extLst>
              <a:ext uri="{FF2B5EF4-FFF2-40B4-BE49-F238E27FC236}">
                <a16:creationId xmlns:a16="http://schemas.microsoft.com/office/drawing/2014/main" id="{647BA80C-5F26-86FF-539A-CDF9F59EDBE1}"/>
              </a:ext>
            </a:extLst>
          </p:cNvPr>
          <p:cNvSpPr>
            <a:spLocks noGrp="1"/>
          </p:cNvSpPr>
          <p:nvPr>
            <p:ph type="body" sz="quarter" idx="18"/>
          </p:nvPr>
        </p:nvSpPr>
        <p:spPr/>
        <p:txBody>
          <a:bodyPr/>
          <a:lstStyle/>
          <a:p>
            <a:r>
              <a:rPr lang="en-US" dirty="0"/>
              <a:t>Agenda Item</a:t>
            </a:r>
          </a:p>
        </p:txBody>
      </p:sp>
      <p:sp>
        <p:nvSpPr>
          <p:cNvPr id="11" name="Text Placeholder 10">
            <a:extLst>
              <a:ext uri="{FF2B5EF4-FFF2-40B4-BE49-F238E27FC236}">
                <a16:creationId xmlns:a16="http://schemas.microsoft.com/office/drawing/2014/main" id="{6CAA6423-C111-484D-2EAF-1275C37B2E6F}"/>
              </a:ext>
            </a:extLst>
          </p:cNvPr>
          <p:cNvSpPr>
            <a:spLocks noGrp="1"/>
          </p:cNvSpPr>
          <p:nvPr>
            <p:ph type="body" sz="quarter" idx="19"/>
          </p:nvPr>
        </p:nvSpPr>
        <p:spPr/>
        <p:txBody>
          <a:bodyPr/>
          <a:lstStyle/>
          <a:p>
            <a:r>
              <a:rPr lang="en-US" dirty="0"/>
              <a:t>Agenda Item</a:t>
            </a:r>
          </a:p>
        </p:txBody>
      </p:sp>
      <p:sp>
        <p:nvSpPr>
          <p:cNvPr id="12" name="Text Placeholder 11">
            <a:extLst>
              <a:ext uri="{FF2B5EF4-FFF2-40B4-BE49-F238E27FC236}">
                <a16:creationId xmlns:a16="http://schemas.microsoft.com/office/drawing/2014/main" id="{E1226F78-6B6D-6399-0E3A-E7F2B5BBF1EF}"/>
              </a:ext>
            </a:extLst>
          </p:cNvPr>
          <p:cNvSpPr>
            <a:spLocks noGrp="1"/>
          </p:cNvSpPr>
          <p:nvPr>
            <p:ph type="body" sz="quarter" idx="20"/>
          </p:nvPr>
        </p:nvSpPr>
        <p:spPr/>
        <p:txBody>
          <a:bodyPr/>
          <a:lstStyle/>
          <a:p>
            <a:r>
              <a:rPr lang="en-US" dirty="0"/>
              <a:t>Agenda Item</a:t>
            </a:r>
          </a:p>
        </p:txBody>
      </p:sp>
    </p:spTree>
    <p:extLst>
      <p:ext uri="{BB962C8B-B14F-4D97-AF65-F5344CB8AC3E}">
        <p14:creationId xmlns:p14="http://schemas.microsoft.com/office/powerpoint/2010/main" val="2719943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E05723-DBCA-A076-EA37-F61E998B866A}"/>
              </a:ext>
            </a:extLst>
          </p:cNvPr>
          <p:cNvSpPr>
            <a:spLocks noGrp="1"/>
          </p:cNvSpPr>
          <p:nvPr>
            <p:ph type="body" sz="quarter" idx="10"/>
          </p:nvPr>
        </p:nvSpPr>
        <p:spPr/>
        <p:txBody>
          <a:bodyPr/>
          <a:lstStyle/>
          <a:p>
            <a:r>
              <a:rPr lang="en-US" dirty="0"/>
              <a:t>Presentation </a:t>
            </a:r>
            <a:r>
              <a:rPr lang="en-US" dirty="0">
                <a:solidFill>
                  <a:srgbClr val="D3D2D2"/>
                </a:solidFill>
              </a:rPr>
              <a:t>Title in </a:t>
            </a:r>
            <a:r>
              <a:rPr lang="en-US" dirty="0">
                <a:solidFill>
                  <a:schemeClr val="bg1"/>
                </a:solidFill>
              </a:rPr>
              <a:t>Two</a:t>
            </a:r>
            <a:r>
              <a:rPr lang="en-US" dirty="0">
                <a:solidFill>
                  <a:srgbClr val="D3D2D2"/>
                </a:solidFill>
              </a:rPr>
              <a:t> </a:t>
            </a:r>
            <a:r>
              <a:rPr lang="en-US" dirty="0"/>
              <a:t>Lines</a:t>
            </a:r>
          </a:p>
        </p:txBody>
      </p:sp>
      <p:sp>
        <p:nvSpPr>
          <p:cNvPr id="3" name="Text Placeholder 2">
            <a:extLst>
              <a:ext uri="{FF2B5EF4-FFF2-40B4-BE49-F238E27FC236}">
                <a16:creationId xmlns:a16="http://schemas.microsoft.com/office/drawing/2014/main" id="{252B21DA-1703-D1DE-2B0C-DD91646B28F1}"/>
              </a:ext>
            </a:extLst>
          </p:cNvPr>
          <p:cNvSpPr>
            <a:spLocks noGrp="1"/>
          </p:cNvSpPr>
          <p:nvPr>
            <p:ph type="body" sz="quarter" idx="11"/>
          </p:nvPr>
        </p:nvSpPr>
        <p:spPr/>
        <p:txBody>
          <a:bodyPr/>
          <a:lstStyle/>
          <a:p>
            <a:r>
              <a:rPr lang="en-US" dirty="0"/>
              <a:t>Subtitle Headline</a:t>
            </a:r>
          </a:p>
        </p:txBody>
      </p:sp>
    </p:spTree>
    <p:extLst>
      <p:ext uri="{BB962C8B-B14F-4D97-AF65-F5344CB8AC3E}">
        <p14:creationId xmlns:p14="http://schemas.microsoft.com/office/powerpoint/2010/main" val="1924026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EA0306-C684-C14B-AE68-8506B8101D3D}"/>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a:p>
            <a:endParaRPr lang="en-US" dirty="0"/>
          </a:p>
        </p:txBody>
      </p:sp>
      <p:sp>
        <p:nvSpPr>
          <p:cNvPr id="3" name="Text Placeholder 2">
            <a:extLst>
              <a:ext uri="{FF2B5EF4-FFF2-40B4-BE49-F238E27FC236}">
                <a16:creationId xmlns:a16="http://schemas.microsoft.com/office/drawing/2014/main" id="{C3A898D1-BC97-1426-6B39-81D22B77F094}"/>
              </a:ext>
            </a:extLst>
          </p:cNvPr>
          <p:cNvSpPr>
            <a:spLocks noGrp="1"/>
          </p:cNvSpPr>
          <p:nvPr>
            <p:ph type="body" sz="quarter" idx="12"/>
          </p:nvPr>
        </p:nvSpPr>
        <p:spPr/>
        <p:txBody>
          <a:bodyPr/>
          <a:lstStyle/>
          <a:p>
            <a:r>
              <a:rPr lang="en-US" dirty="0"/>
              <a:t>About</a:t>
            </a:r>
          </a:p>
          <a:p>
            <a:endParaRPr lang="en-US" dirty="0"/>
          </a:p>
        </p:txBody>
      </p:sp>
      <p:sp>
        <p:nvSpPr>
          <p:cNvPr id="4" name="Text Placeholder 3">
            <a:extLst>
              <a:ext uri="{FF2B5EF4-FFF2-40B4-BE49-F238E27FC236}">
                <a16:creationId xmlns:a16="http://schemas.microsoft.com/office/drawing/2014/main" id="{5B29F1C1-0780-75AF-D714-63AABC5E057F}"/>
              </a:ext>
            </a:extLst>
          </p:cNvPr>
          <p:cNvSpPr>
            <a:spLocks noGrp="1"/>
          </p:cNvSpPr>
          <p:nvPr>
            <p:ph type="body" sz="quarter" idx="10"/>
          </p:nvPr>
        </p:nvSpPr>
        <p:spPr/>
        <p:txBody>
          <a:bodyPr/>
          <a:lstStyle/>
          <a:p>
            <a:r>
              <a:rPr lang="en-US" dirty="0"/>
              <a:t>COMCAST</a:t>
            </a:r>
            <a:br>
              <a:rPr lang="en-US" dirty="0"/>
            </a:br>
            <a:r>
              <a:rPr lang="en-US" dirty="0"/>
              <a:t>NBCUNIVERSAL</a:t>
            </a:r>
          </a:p>
          <a:p>
            <a:r>
              <a:rPr lang="en-US" dirty="0"/>
              <a:t>LIFT Labs</a:t>
            </a:r>
          </a:p>
        </p:txBody>
      </p:sp>
    </p:spTree>
    <p:extLst>
      <p:ext uri="{BB962C8B-B14F-4D97-AF65-F5344CB8AC3E}">
        <p14:creationId xmlns:p14="http://schemas.microsoft.com/office/powerpoint/2010/main" val="3074749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DEA5D2-4DEA-EDF2-DB78-02F3E7D9217F}"/>
              </a:ext>
            </a:extLst>
          </p:cNvPr>
          <p:cNvSpPr>
            <a:spLocks noGrp="1"/>
          </p:cNvSpPr>
          <p:nvPr>
            <p:ph type="body" sz="quarter" idx="12"/>
          </p:nvPr>
        </p:nvSpPr>
        <p:spPr/>
        <p:txBody>
          <a:bodyPr/>
          <a:lstStyle/>
          <a:p>
            <a:r>
              <a:rPr lang="en-US" dirty="0"/>
              <a:t>About</a:t>
            </a:r>
          </a:p>
          <a:p>
            <a:endParaRPr lang="en-US" dirty="0"/>
          </a:p>
        </p:txBody>
      </p:sp>
      <p:sp>
        <p:nvSpPr>
          <p:cNvPr id="3" name="Text Placeholder 2">
            <a:extLst>
              <a:ext uri="{FF2B5EF4-FFF2-40B4-BE49-F238E27FC236}">
                <a16:creationId xmlns:a16="http://schemas.microsoft.com/office/drawing/2014/main" id="{631E59CB-C6DF-D08A-8E0A-FC264D9AB2BE}"/>
              </a:ext>
            </a:extLst>
          </p:cNvPr>
          <p:cNvSpPr>
            <a:spLocks noGrp="1"/>
          </p:cNvSpPr>
          <p:nvPr>
            <p:ph type="body" sz="quarter" idx="10"/>
          </p:nvPr>
        </p:nvSpPr>
        <p:spPr/>
        <p:txBody>
          <a:bodyPr/>
          <a:lstStyle/>
          <a:p>
            <a:r>
              <a:rPr lang="en-US" dirty="0"/>
              <a:t>COMCAST</a:t>
            </a:r>
            <a:br>
              <a:rPr lang="en-US" dirty="0"/>
            </a:br>
            <a:r>
              <a:rPr lang="en-US" dirty="0"/>
              <a:t>NBCUNIVERSAL</a:t>
            </a:r>
          </a:p>
          <a:p>
            <a:r>
              <a:rPr lang="en-US" dirty="0"/>
              <a:t>LIFT Labs</a:t>
            </a:r>
          </a:p>
          <a:p>
            <a:endParaRPr lang="en-US" dirty="0"/>
          </a:p>
        </p:txBody>
      </p:sp>
      <p:sp>
        <p:nvSpPr>
          <p:cNvPr id="4" name="Text Placeholder 3">
            <a:extLst>
              <a:ext uri="{FF2B5EF4-FFF2-40B4-BE49-F238E27FC236}">
                <a16:creationId xmlns:a16="http://schemas.microsoft.com/office/drawing/2014/main" id="{3B250EB7-296C-1D12-29EC-ACC39E386033}"/>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a:p>
            <a:endParaRPr lang="en-US" dirty="0"/>
          </a:p>
        </p:txBody>
      </p:sp>
      <p:sp>
        <p:nvSpPr>
          <p:cNvPr id="5" name="Freeform 4">
            <a:extLst>
              <a:ext uri="{FF2B5EF4-FFF2-40B4-BE49-F238E27FC236}">
                <a16:creationId xmlns:a16="http://schemas.microsoft.com/office/drawing/2014/main" id="{71A2CD20-A4FC-1FB7-E100-A64D43F6B7AB}"/>
              </a:ext>
            </a:extLst>
          </p:cNvPr>
          <p:cNvSpPr/>
          <p:nvPr/>
        </p:nvSpPr>
        <p:spPr>
          <a:xfrm>
            <a:off x="5122143" y="723326"/>
            <a:ext cx="7069857" cy="6165154"/>
          </a:xfrm>
          <a:custGeom>
            <a:avLst/>
            <a:gdLst>
              <a:gd name="connsiteX0" fmla="*/ 1621766 w 6556076"/>
              <a:gd name="connsiteY0" fmla="*/ 5020574 h 5020574"/>
              <a:gd name="connsiteX1" fmla="*/ 6556076 w 6556076"/>
              <a:gd name="connsiteY1" fmla="*/ 5003321 h 5020574"/>
              <a:gd name="connsiteX2" fmla="*/ 6538823 w 6556076"/>
              <a:gd name="connsiteY2" fmla="*/ 3416060 h 5020574"/>
              <a:gd name="connsiteX3" fmla="*/ 5193102 w 6556076"/>
              <a:gd name="connsiteY3" fmla="*/ 327804 h 5020574"/>
              <a:gd name="connsiteX4" fmla="*/ 0 w 6556076"/>
              <a:gd name="connsiteY4" fmla="*/ 0 h 5020574"/>
              <a:gd name="connsiteX5" fmla="*/ 362310 w 6556076"/>
              <a:gd name="connsiteY5" fmla="*/ 4123426 h 5020574"/>
              <a:gd name="connsiteX6" fmla="*/ 1621766 w 6556076"/>
              <a:gd name="connsiteY6" fmla="*/ 5020574 h 5020574"/>
              <a:gd name="connsiteX0" fmla="*/ 1483743 w 6418053"/>
              <a:gd name="connsiteY0" fmla="*/ 5158596 h 5158596"/>
              <a:gd name="connsiteX1" fmla="*/ 6418053 w 6418053"/>
              <a:gd name="connsiteY1" fmla="*/ 5141343 h 5158596"/>
              <a:gd name="connsiteX2" fmla="*/ 6400800 w 6418053"/>
              <a:gd name="connsiteY2" fmla="*/ 3554082 h 5158596"/>
              <a:gd name="connsiteX3" fmla="*/ 5055079 w 6418053"/>
              <a:gd name="connsiteY3" fmla="*/ 465826 h 5158596"/>
              <a:gd name="connsiteX4" fmla="*/ 0 w 6418053"/>
              <a:gd name="connsiteY4" fmla="*/ 0 h 5158596"/>
              <a:gd name="connsiteX5" fmla="*/ 224287 w 6418053"/>
              <a:gd name="connsiteY5" fmla="*/ 4261448 h 5158596"/>
              <a:gd name="connsiteX6" fmla="*/ 1483743 w 6418053"/>
              <a:gd name="connsiteY6" fmla="*/ 5158596 h 5158596"/>
              <a:gd name="connsiteX0" fmla="*/ 1483743 w 6418053"/>
              <a:gd name="connsiteY0" fmla="*/ 6213680 h 6213680"/>
              <a:gd name="connsiteX1" fmla="*/ 6418053 w 6418053"/>
              <a:gd name="connsiteY1" fmla="*/ 6196427 h 6213680"/>
              <a:gd name="connsiteX2" fmla="*/ 6400800 w 6418053"/>
              <a:gd name="connsiteY2" fmla="*/ 4609166 h 6213680"/>
              <a:gd name="connsiteX3" fmla="*/ 5055079 w 6418053"/>
              <a:gd name="connsiteY3" fmla="*/ 1520910 h 6213680"/>
              <a:gd name="connsiteX4" fmla="*/ 0 w 6418053"/>
              <a:gd name="connsiteY4" fmla="*/ 1055084 h 6213680"/>
              <a:gd name="connsiteX5" fmla="*/ 224287 w 6418053"/>
              <a:gd name="connsiteY5" fmla="*/ 5316532 h 6213680"/>
              <a:gd name="connsiteX6" fmla="*/ 1483743 w 6418053"/>
              <a:gd name="connsiteY6" fmla="*/ 6213680 h 6213680"/>
              <a:gd name="connsiteX0" fmla="*/ 1483743 w 6418053"/>
              <a:gd name="connsiteY0" fmla="*/ 6399554 h 6399554"/>
              <a:gd name="connsiteX1" fmla="*/ 6418053 w 6418053"/>
              <a:gd name="connsiteY1" fmla="*/ 6382301 h 6399554"/>
              <a:gd name="connsiteX2" fmla="*/ 6400800 w 6418053"/>
              <a:gd name="connsiteY2" fmla="*/ 4795040 h 6399554"/>
              <a:gd name="connsiteX3" fmla="*/ 5055079 w 6418053"/>
              <a:gd name="connsiteY3" fmla="*/ 1706784 h 6399554"/>
              <a:gd name="connsiteX4" fmla="*/ 0 w 6418053"/>
              <a:gd name="connsiteY4" fmla="*/ 1240958 h 6399554"/>
              <a:gd name="connsiteX5" fmla="*/ 224287 w 6418053"/>
              <a:gd name="connsiteY5" fmla="*/ 5502406 h 6399554"/>
              <a:gd name="connsiteX6" fmla="*/ 1483743 w 6418053"/>
              <a:gd name="connsiteY6" fmla="*/ 6399554 h 6399554"/>
              <a:gd name="connsiteX0" fmla="*/ 1673524 w 6607834"/>
              <a:gd name="connsiteY0" fmla="*/ 6314934 h 6314934"/>
              <a:gd name="connsiteX1" fmla="*/ 6607834 w 6607834"/>
              <a:gd name="connsiteY1" fmla="*/ 6297681 h 6314934"/>
              <a:gd name="connsiteX2" fmla="*/ 6590581 w 6607834"/>
              <a:gd name="connsiteY2" fmla="*/ 4710420 h 6314934"/>
              <a:gd name="connsiteX3" fmla="*/ 5244860 w 6607834"/>
              <a:gd name="connsiteY3" fmla="*/ 1622164 h 6314934"/>
              <a:gd name="connsiteX4" fmla="*/ 0 w 6607834"/>
              <a:gd name="connsiteY4" fmla="*/ 1277107 h 6314934"/>
              <a:gd name="connsiteX5" fmla="*/ 414068 w 6607834"/>
              <a:gd name="connsiteY5" fmla="*/ 5417786 h 6314934"/>
              <a:gd name="connsiteX6" fmla="*/ 1673524 w 6607834"/>
              <a:gd name="connsiteY6" fmla="*/ 6314934 h 6314934"/>
              <a:gd name="connsiteX0" fmla="*/ 1673524 w 6607834"/>
              <a:gd name="connsiteY0" fmla="*/ 6238909 h 6238909"/>
              <a:gd name="connsiteX1" fmla="*/ 6607834 w 6607834"/>
              <a:gd name="connsiteY1" fmla="*/ 6221656 h 6238909"/>
              <a:gd name="connsiteX2" fmla="*/ 6590581 w 6607834"/>
              <a:gd name="connsiteY2" fmla="*/ 4634395 h 6238909"/>
              <a:gd name="connsiteX3" fmla="*/ 5244860 w 6607834"/>
              <a:gd name="connsiteY3" fmla="*/ 1546139 h 6238909"/>
              <a:gd name="connsiteX4" fmla="*/ 0 w 6607834"/>
              <a:gd name="connsiteY4" fmla="*/ 1201082 h 6238909"/>
              <a:gd name="connsiteX5" fmla="*/ 414068 w 6607834"/>
              <a:gd name="connsiteY5" fmla="*/ 5341761 h 6238909"/>
              <a:gd name="connsiteX6" fmla="*/ 1673524 w 6607834"/>
              <a:gd name="connsiteY6" fmla="*/ 6238909 h 6238909"/>
              <a:gd name="connsiteX0" fmla="*/ 1673524 w 6607834"/>
              <a:gd name="connsiteY0" fmla="*/ 6270762 h 6270762"/>
              <a:gd name="connsiteX1" fmla="*/ 6607834 w 6607834"/>
              <a:gd name="connsiteY1" fmla="*/ 6253509 h 6270762"/>
              <a:gd name="connsiteX2" fmla="*/ 6590581 w 6607834"/>
              <a:gd name="connsiteY2" fmla="*/ 4666248 h 6270762"/>
              <a:gd name="connsiteX3" fmla="*/ 5244860 w 6607834"/>
              <a:gd name="connsiteY3" fmla="*/ 1577992 h 6270762"/>
              <a:gd name="connsiteX4" fmla="*/ 0 w 6607834"/>
              <a:gd name="connsiteY4" fmla="*/ 1232935 h 6270762"/>
              <a:gd name="connsiteX5" fmla="*/ 414068 w 6607834"/>
              <a:gd name="connsiteY5" fmla="*/ 5373614 h 6270762"/>
              <a:gd name="connsiteX6" fmla="*/ 1673524 w 6607834"/>
              <a:gd name="connsiteY6" fmla="*/ 6270762 h 6270762"/>
              <a:gd name="connsiteX0" fmla="*/ 2226870 w 7161180"/>
              <a:gd name="connsiteY0" fmla="*/ 6270762 h 6270762"/>
              <a:gd name="connsiteX1" fmla="*/ 7161180 w 7161180"/>
              <a:gd name="connsiteY1" fmla="*/ 6253509 h 6270762"/>
              <a:gd name="connsiteX2" fmla="*/ 7143927 w 7161180"/>
              <a:gd name="connsiteY2" fmla="*/ 4666248 h 6270762"/>
              <a:gd name="connsiteX3" fmla="*/ 5798206 w 7161180"/>
              <a:gd name="connsiteY3" fmla="*/ 1577992 h 6270762"/>
              <a:gd name="connsiteX4" fmla="*/ 553346 w 7161180"/>
              <a:gd name="connsiteY4" fmla="*/ 1232935 h 6270762"/>
              <a:gd name="connsiteX5" fmla="*/ 967414 w 7161180"/>
              <a:gd name="connsiteY5" fmla="*/ 5373614 h 6270762"/>
              <a:gd name="connsiteX6" fmla="*/ 2226870 w 7161180"/>
              <a:gd name="connsiteY6" fmla="*/ 6270762 h 6270762"/>
              <a:gd name="connsiteX0" fmla="*/ 2249324 w 7183634"/>
              <a:gd name="connsiteY0" fmla="*/ 6270762 h 6270762"/>
              <a:gd name="connsiteX1" fmla="*/ 7183634 w 7183634"/>
              <a:gd name="connsiteY1" fmla="*/ 6253509 h 6270762"/>
              <a:gd name="connsiteX2" fmla="*/ 7166381 w 7183634"/>
              <a:gd name="connsiteY2" fmla="*/ 4666248 h 6270762"/>
              <a:gd name="connsiteX3" fmla="*/ 5820660 w 7183634"/>
              <a:gd name="connsiteY3" fmla="*/ 1577992 h 6270762"/>
              <a:gd name="connsiteX4" fmla="*/ 575800 w 7183634"/>
              <a:gd name="connsiteY4" fmla="*/ 1232935 h 6270762"/>
              <a:gd name="connsiteX5" fmla="*/ 989868 w 7183634"/>
              <a:gd name="connsiteY5" fmla="*/ 5373614 h 6270762"/>
              <a:gd name="connsiteX6" fmla="*/ 2249324 w 7183634"/>
              <a:gd name="connsiteY6" fmla="*/ 6270762 h 6270762"/>
              <a:gd name="connsiteX0" fmla="*/ 2295051 w 7229361"/>
              <a:gd name="connsiteY0" fmla="*/ 6270762 h 6270762"/>
              <a:gd name="connsiteX1" fmla="*/ 7229361 w 7229361"/>
              <a:gd name="connsiteY1" fmla="*/ 6253509 h 6270762"/>
              <a:gd name="connsiteX2" fmla="*/ 7212108 w 7229361"/>
              <a:gd name="connsiteY2" fmla="*/ 4666248 h 6270762"/>
              <a:gd name="connsiteX3" fmla="*/ 5866387 w 7229361"/>
              <a:gd name="connsiteY3" fmla="*/ 1577992 h 6270762"/>
              <a:gd name="connsiteX4" fmla="*/ 621527 w 7229361"/>
              <a:gd name="connsiteY4" fmla="*/ 1232935 h 6270762"/>
              <a:gd name="connsiteX5" fmla="*/ 1035595 w 7229361"/>
              <a:gd name="connsiteY5" fmla="*/ 5373614 h 6270762"/>
              <a:gd name="connsiteX6" fmla="*/ 2295051 w 7229361"/>
              <a:gd name="connsiteY6" fmla="*/ 6270762 h 6270762"/>
              <a:gd name="connsiteX0" fmla="*/ 2295051 w 7229361"/>
              <a:gd name="connsiteY0" fmla="*/ 6232966 h 6232966"/>
              <a:gd name="connsiteX1" fmla="*/ 7229361 w 7229361"/>
              <a:gd name="connsiteY1" fmla="*/ 6215713 h 6232966"/>
              <a:gd name="connsiteX2" fmla="*/ 7212108 w 7229361"/>
              <a:gd name="connsiteY2" fmla="*/ 4628452 h 6232966"/>
              <a:gd name="connsiteX3" fmla="*/ 5866387 w 7229361"/>
              <a:gd name="connsiteY3" fmla="*/ 1540196 h 6232966"/>
              <a:gd name="connsiteX4" fmla="*/ 621527 w 7229361"/>
              <a:gd name="connsiteY4" fmla="*/ 1195139 h 6232966"/>
              <a:gd name="connsiteX5" fmla="*/ 1035595 w 7229361"/>
              <a:gd name="connsiteY5" fmla="*/ 5335818 h 6232966"/>
              <a:gd name="connsiteX6" fmla="*/ 2295051 w 7229361"/>
              <a:gd name="connsiteY6" fmla="*/ 6232966 h 6232966"/>
              <a:gd name="connsiteX0" fmla="*/ 2295051 w 7229361"/>
              <a:gd name="connsiteY0" fmla="*/ 6285891 h 6285891"/>
              <a:gd name="connsiteX1" fmla="*/ 7229361 w 7229361"/>
              <a:gd name="connsiteY1" fmla="*/ 6268638 h 6285891"/>
              <a:gd name="connsiteX2" fmla="*/ 7212108 w 7229361"/>
              <a:gd name="connsiteY2" fmla="*/ 4681377 h 6285891"/>
              <a:gd name="connsiteX3" fmla="*/ 5866387 w 7229361"/>
              <a:gd name="connsiteY3" fmla="*/ 1593121 h 6285891"/>
              <a:gd name="connsiteX4" fmla="*/ 621527 w 7229361"/>
              <a:gd name="connsiteY4" fmla="*/ 1248064 h 6285891"/>
              <a:gd name="connsiteX5" fmla="*/ 1035595 w 7229361"/>
              <a:gd name="connsiteY5" fmla="*/ 5388743 h 6285891"/>
              <a:gd name="connsiteX6" fmla="*/ 2295051 w 7229361"/>
              <a:gd name="connsiteY6" fmla="*/ 6285891 h 6285891"/>
              <a:gd name="connsiteX0" fmla="*/ 2295051 w 7229361"/>
              <a:gd name="connsiteY0" fmla="*/ 6274876 h 6274876"/>
              <a:gd name="connsiteX1" fmla="*/ 7229361 w 7229361"/>
              <a:gd name="connsiteY1" fmla="*/ 6257623 h 6274876"/>
              <a:gd name="connsiteX2" fmla="*/ 7212108 w 7229361"/>
              <a:gd name="connsiteY2" fmla="*/ 4670362 h 6274876"/>
              <a:gd name="connsiteX3" fmla="*/ 5900893 w 7229361"/>
              <a:gd name="connsiteY3" fmla="*/ 1616611 h 6274876"/>
              <a:gd name="connsiteX4" fmla="*/ 621527 w 7229361"/>
              <a:gd name="connsiteY4" fmla="*/ 1237049 h 6274876"/>
              <a:gd name="connsiteX5" fmla="*/ 1035595 w 7229361"/>
              <a:gd name="connsiteY5" fmla="*/ 5377728 h 6274876"/>
              <a:gd name="connsiteX6" fmla="*/ 2295051 w 7229361"/>
              <a:gd name="connsiteY6" fmla="*/ 6274876 h 6274876"/>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8629 h 6288629"/>
              <a:gd name="connsiteX1" fmla="*/ 7229361 w 7229361"/>
              <a:gd name="connsiteY1" fmla="*/ 6271376 h 6288629"/>
              <a:gd name="connsiteX2" fmla="*/ 7212108 w 7229361"/>
              <a:gd name="connsiteY2" fmla="*/ 4684115 h 6288629"/>
              <a:gd name="connsiteX3" fmla="*/ 5900893 w 7229361"/>
              <a:gd name="connsiteY3" fmla="*/ 1630364 h 6288629"/>
              <a:gd name="connsiteX4" fmla="*/ 621527 w 7229361"/>
              <a:gd name="connsiteY4" fmla="*/ 1250802 h 6288629"/>
              <a:gd name="connsiteX5" fmla="*/ 1035595 w 7229361"/>
              <a:gd name="connsiteY5" fmla="*/ 5391481 h 6288629"/>
              <a:gd name="connsiteX6" fmla="*/ 2295051 w 7229361"/>
              <a:gd name="connsiteY6" fmla="*/ 6288629 h 6288629"/>
              <a:gd name="connsiteX0" fmla="*/ 2295051 w 7229361"/>
              <a:gd name="connsiteY0" fmla="*/ 6284775 h 6284775"/>
              <a:gd name="connsiteX1" fmla="*/ 7229361 w 7229361"/>
              <a:gd name="connsiteY1" fmla="*/ 6267522 h 6284775"/>
              <a:gd name="connsiteX2" fmla="*/ 7212108 w 7229361"/>
              <a:gd name="connsiteY2" fmla="*/ 4680261 h 6284775"/>
              <a:gd name="connsiteX3" fmla="*/ 5900893 w 7229361"/>
              <a:gd name="connsiteY3" fmla="*/ 1626510 h 6284775"/>
              <a:gd name="connsiteX4" fmla="*/ 621527 w 7229361"/>
              <a:gd name="connsiteY4" fmla="*/ 1246948 h 6284775"/>
              <a:gd name="connsiteX5" fmla="*/ 1035595 w 7229361"/>
              <a:gd name="connsiteY5" fmla="*/ 5387627 h 6284775"/>
              <a:gd name="connsiteX6" fmla="*/ 2295051 w 7229361"/>
              <a:gd name="connsiteY6" fmla="*/ 6284775 h 6284775"/>
              <a:gd name="connsiteX0" fmla="*/ 2318368 w 7252678"/>
              <a:gd name="connsiteY0" fmla="*/ 6284775 h 6284775"/>
              <a:gd name="connsiteX1" fmla="*/ 7252678 w 7252678"/>
              <a:gd name="connsiteY1" fmla="*/ 6267522 h 6284775"/>
              <a:gd name="connsiteX2" fmla="*/ 7235425 w 7252678"/>
              <a:gd name="connsiteY2" fmla="*/ 4680261 h 6284775"/>
              <a:gd name="connsiteX3" fmla="*/ 5924210 w 7252678"/>
              <a:gd name="connsiteY3" fmla="*/ 1626510 h 6284775"/>
              <a:gd name="connsiteX4" fmla="*/ 644844 w 7252678"/>
              <a:gd name="connsiteY4" fmla="*/ 1246948 h 6284775"/>
              <a:gd name="connsiteX5" fmla="*/ 1058912 w 7252678"/>
              <a:gd name="connsiteY5" fmla="*/ 5387627 h 6284775"/>
              <a:gd name="connsiteX6" fmla="*/ 2318368 w 7252678"/>
              <a:gd name="connsiteY6" fmla="*/ 6284775 h 6284775"/>
              <a:gd name="connsiteX0" fmla="*/ 2242594 w 7176904"/>
              <a:gd name="connsiteY0" fmla="*/ 6256294 h 6256294"/>
              <a:gd name="connsiteX1" fmla="*/ 7176904 w 7176904"/>
              <a:gd name="connsiteY1" fmla="*/ 6239041 h 6256294"/>
              <a:gd name="connsiteX2" fmla="*/ 7159651 w 7176904"/>
              <a:gd name="connsiteY2" fmla="*/ 4651780 h 6256294"/>
              <a:gd name="connsiteX3" fmla="*/ 5848436 w 7176904"/>
              <a:gd name="connsiteY3" fmla="*/ 1598029 h 6256294"/>
              <a:gd name="connsiteX4" fmla="*/ 667544 w 7176904"/>
              <a:gd name="connsiteY4" fmla="*/ 1260671 h 6256294"/>
              <a:gd name="connsiteX5" fmla="*/ 983138 w 7176904"/>
              <a:gd name="connsiteY5" fmla="*/ 5359146 h 6256294"/>
              <a:gd name="connsiteX6" fmla="*/ 2242594 w 7176904"/>
              <a:gd name="connsiteY6" fmla="*/ 6256294 h 6256294"/>
              <a:gd name="connsiteX0" fmla="*/ 2242594 w 7176904"/>
              <a:gd name="connsiteY0" fmla="*/ 6231695 h 6231695"/>
              <a:gd name="connsiteX1" fmla="*/ 7176904 w 7176904"/>
              <a:gd name="connsiteY1" fmla="*/ 6214442 h 6231695"/>
              <a:gd name="connsiteX2" fmla="*/ 7159651 w 7176904"/>
              <a:gd name="connsiteY2" fmla="*/ 4627181 h 6231695"/>
              <a:gd name="connsiteX3" fmla="*/ 5848436 w 7176904"/>
              <a:gd name="connsiteY3" fmla="*/ 1573430 h 6231695"/>
              <a:gd name="connsiteX4" fmla="*/ 667544 w 7176904"/>
              <a:gd name="connsiteY4" fmla="*/ 1236072 h 6231695"/>
              <a:gd name="connsiteX5" fmla="*/ 983138 w 7176904"/>
              <a:gd name="connsiteY5" fmla="*/ 5334547 h 6231695"/>
              <a:gd name="connsiteX6" fmla="*/ 2242594 w 7176904"/>
              <a:gd name="connsiteY6" fmla="*/ 6231695 h 6231695"/>
              <a:gd name="connsiteX0" fmla="*/ 2205149 w 7139459"/>
              <a:gd name="connsiteY0" fmla="*/ 6231695 h 6231695"/>
              <a:gd name="connsiteX1" fmla="*/ 7139459 w 7139459"/>
              <a:gd name="connsiteY1" fmla="*/ 6214442 h 6231695"/>
              <a:gd name="connsiteX2" fmla="*/ 7122206 w 7139459"/>
              <a:gd name="connsiteY2" fmla="*/ 4627181 h 6231695"/>
              <a:gd name="connsiteX3" fmla="*/ 5810991 w 7139459"/>
              <a:gd name="connsiteY3" fmla="*/ 1573430 h 6231695"/>
              <a:gd name="connsiteX4" fmla="*/ 630099 w 7139459"/>
              <a:gd name="connsiteY4" fmla="*/ 1236072 h 6231695"/>
              <a:gd name="connsiteX5" fmla="*/ 945693 w 7139459"/>
              <a:gd name="connsiteY5" fmla="*/ 5334547 h 6231695"/>
              <a:gd name="connsiteX6" fmla="*/ 2205149 w 7139459"/>
              <a:gd name="connsiteY6" fmla="*/ 6231695 h 6231695"/>
              <a:gd name="connsiteX0" fmla="*/ 2192067 w 7126377"/>
              <a:gd name="connsiteY0" fmla="*/ 6231695 h 6231695"/>
              <a:gd name="connsiteX1" fmla="*/ 7126377 w 7126377"/>
              <a:gd name="connsiteY1" fmla="*/ 6214442 h 6231695"/>
              <a:gd name="connsiteX2" fmla="*/ 7109124 w 7126377"/>
              <a:gd name="connsiteY2" fmla="*/ 4627181 h 6231695"/>
              <a:gd name="connsiteX3" fmla="*/ 5797909 w 7126377"/>
              <a:gd name="connsiteY3" fmla="*/ 1573430 h 6231695"/>
              <a:gd name="connsiteX4" fmla="*/ 617017 w 7126377"/>
              <a:gd name="connsiteY4" fmla="*/ 1236072 h 6231695"/>
              <a:gd name="connsiteX5" fmla="*/ 988882 w 7126377"/>
              <a:gd name="connsiteY5" fmla="*/ 5306412 h 6231695"/>
              <a:gd name="connsiteX6" fmla="*/ 2192067 w 7126377"/>
              <a:gd name="connsiteY6" fmla="*/ 6231695 h 6231695"/>
              <a:gd name="connsiteX0" fmla="*/ 2192067 w 7126377"/>
              <a:gd name="connsiteY0" fmla="*/ 6203560 h 6214442"/>
              <a:gd name="connsiteX1" fmla="*/ 7126377 w 7126377"/>
              <a:gd name="connsiteY1" fmla="*/ 6214442 h 6214442"/>
              <a:gd name="connsiteX2" fmla="*/ 7109124 w 7126377"/>
              <a:gd name="connsiteY2" fmla="*/ 4627181 h 6214442"/>
              <a:gd name="connsiteX3" fmla="*/ 5797909 w 7126377"/>
              <a:gd name="connsiteY3" fmla="*/ 1573430 h 6214442"/>
              <a:gd name="connsiteX4" fmla="*/ 617017 w 7126377"/>
              <a:gd name="connsiteY4" fmla="*/ 1236072 h 6214442"/>
              <a:gd name="connsiteX5" fmla="*/ 988882 w 7126377"/>
              <a:gd name="connsiteY5" fmla="*/ 5306412 h 6214442"/>
              <a:gd name="connsiteX6" fmla="*/ 2192067 w 7126377"/>
              <a:gd name="connsiteY6" fmla="*/ 6203560 h 62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6377" h="6214442">
                <a:moveTo>
                  <a:pt x="2192067" y="6203560"/>
                </a:moveTo>
                <a:lnTo>
                  <a:pt x="7126377" y="6214442"/>
                </a:lnTo>
                <a:lnTo>
                  <a:pt x="7109124" y="4627181"/>
                </a:lnTo>
                <a:cubicBezTo>
                  <a:pt x="6672052" y="3609264"/>
                  <a:pt x="6476521" y="3022668"/>
                  <a:pt x="5797909" y="1573430"/>
                </a:cubicBezTo>
                <a:cubicBezTo>
                  <a:pt x="5268822" y="400238"/>
                  <a:pt x="2475865" y="-1114260"/>
                  <a:pt x="617017" y="1236072"/>
                </a:cubicBezTo>
                <a:cubicBezTo>
                  <a:pt x="-852326" y="3276484"/>
                  <a:pt x="730089" y="5133884"/>
                  <a:pt x="988882" y="5306412"/>
                </a:cubicBezTo>
                <a:cubicBezTo>
                  <a:pt x="1477713" y="5691725"/>
                  <a:pt x="1772248" y="5904511"/>
                  <a:pt x="2192067" y="6203560"/>
                </a:cubicBezTo>
                <a:close/>
              </a:path>
            </a:pathLst>
          </a:custGeom>
          <a:blipFill>
            <a:blip r:embed="rId2"/>
            <a:srcRect/>
            <a:stretch>
              <a:fillRect l="-15353" r="-1535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900790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F5ED1A-BAE5-2C81-2818-058DF7CFA21D}"/>
              </a:ext>
            </a:extLst>
          </p:cNvPr>
          <p:cNvSpPr>
            <a:spLocks noGrp="1"/>
          </p:cNvSpPr>
          <p:nvPr>
            <p:ph type="body" sz="quarter" idx="12"/>
          </p:nvPr>
        </p:nvSpPr>
        <p:spPr/>
        <p:txBody>
          <a:bodyPr/>
          <a:lstStyle/>
          <a:p>
            <a:r>
              <a:rPr lang="en-US" dirty="0"/>
              <a:t>The Vibe</a:t>
            </a:r>
          </a:p>
        </p:txBody>
      </p:sp>
      <p:sp>
        <p:nvSpPr>
          <p:cNvPr id="3" name="Text Placeholder 2">
            <a:extLst>
              <a:ext uri="{FF2B5EF4-FFF2-40B4-BE49-F238E27FC236}">
                <a16:creationId xmlns:a16="http://schemas.microsoft.com/office/drawing/2014/main" id="{B3B2781E-A05D-C4E0-8F1A-ED4D93A58FA5}"/>
              </a:ext>
            </a:extLst>
          </p:cNvPr>
          <p:cNvSpPr>
            <a:spLocks noGrp="1"/>
          </p:cNvSpPr>
          <p:nvPr>
            <p:ph type="body" sz="quarter" idx="10"/>
          </p:nvPr>
        </p:nvSpPr>
        <p:spPr/>
        <p:txBody>
          <a:bodyPr/>
          <a:lstStyle/>
          <a:p>
            <a:r>
              <a:rPr lang="en-US" dirty="0"/>
              <a:t>COMCAST</a:t>
            </a:r>
            <a:br>
              <a:rPr lang="en-US" dirty="0"/>
            </a:br>
            <a:r>
              <a:rPr lang="en-US" dirty="0"/>
              <a:t>NBCUNIVERSAL</a:t>
            </a:r>
          </a:p>
          <a:p>
            <a:r>
              <a:rPr lang="en-US" dirty="0"/>
              <a:t>LIFT Labs</a:t>
            </a:r>
          </a:p>
          <a:p>
            <a:endParaRPr lang="en-US" dirty="0"/>
          </a:p>
        </p:txBody>
      </p:sp>
      <p:sp>
        <p:nvSpPr>
          <p:cNvPr id="4" name="Text Placeholder 3">
            <a:extLst>
              <a:ext uri="{FF2B5EF4-FFF2-40B4-BE49-F238E27FC236}">
                <a16:creationId xmlns:a16="http://schemas.microsoft.com/office/drawing/2014/main" id="{979168B6-A353-0B76-2EF1-3AC99D683CE8}"/>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 </a:t>
            </a:r>
            <a:r>
              <a:rPr lang="en-US" dirty="0" err="1"/>
              <a:t>ullamcorper</a:t>
            </a:r>
            <a:r>
              <a:rPr lang="en-US" dirty="0"/>
              <a:t> at, </a:t>
            </a:r>
            <a:r>
              <a:rPr lang="en-US" dirty="0" err="1"/>
              <a:t>egestas</a:t>
            </a:r>
            <a:r>
              <a:rPr lang="en-US" dirty="0"/>
              <a:t> sit </a:t>
            </a:r>
            <a:r>
              <a:rPr lang="en-US" dirty="0" err="1"/>
              <a:t>amet</a:t>
            </a:r>
            <a:r>
              <a:rPr lang="en-US" dirty="0"/>
              <a:t> mi. Nam </a:t>
            </a:r>
            <a:r>
              <a:rPr lang="en-US" dirty="0" err="1"/>
              <a:t>aliquam</a:t>
            </a:r>
            <a:r>
              <a:rPr lang="en-US" dirty="0"/>
              <a:t> </a:t>
            </a:r>
            <a:r>
              <a:rPr lang="en-US" dirty="0" err="1"/>
              <a:t>odio</a:t>
            </a:r>
            <a:r>
              <a:rPr lang="en-US" dirty="0"/>
              <a:t> sit </a:t>
            </a:r>
            <a:r>
              <a:rPr lang="en-US" dirty="0" err="1"/>
              <a:t>amet</a:t>
            </a:r>
            <a:r>
              <a:rPr lang="en-US" dirty="0"/>
              <a:t> </a:t>
            </a:r>
            <a:r>
              <a:rPr lang="en-US" dirty="0" err="1"/>
              <a:t>metus</a:t>
            </a:r>
            <a:r>
              <a:rPr lang="en-US" dirty="0"/>
              <a:t> </a:t>
            </a:r>
            <a:r>
              <a:rPr lang="en-US" dirty="0" err="1"/>
              <a:t>scelerisque</a:t>
            </a:r>
            <a:r>
              <a:rPr lang="en-US" dirty="0"/>
              <a:t>, et </a:t>
            </a:r>
            <a:r>
              <a:rPr lang="en-US" dirty="0" err="1"/>
              <a:t>rhoncus</a:t>
            </a:r>
            <a:r>
              <a:rPr lang="en-US" dirty="0"/>
              <a:t> </a:t>
            </a:r>
            <a:r>
              <a:rPr lang="en-US" dirty="0" err="1"/>
              <a:t>quam</a:t>
            </a:r>
            <a:r>
              <a:rPr lang="en-US" dirty="0"/>
              <a:t> </a:t>
            </a:r>
            <a:r>
              <a:rPr lang="en-US" dirty="0" err="1"/>
              <a:t>sodales</a:t>
            </a:r>
            <a:r>
              <a:rPr lang="en-US" dirty="0"/>
              <a:t>.</a:t>
            </a:r>
          </a:p>
          <a:p>
            <a:endParaRPr lang="en-US" dirty="0"/>
          </a:p>
        </p:txBody>
      </p:sp>
    </p:spTree>
    <p:extLst>
      <p:ext uri="{BB962C8B-B14F-4D97-AF65-F5344CB8AC3E}">
        <p14:creationId xmlns:p14="http://schemas.microsoft.com/office/powerpoint/2010/main" val="568842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552CE2-C990-4917-20F3-7F88E411B16F}"/>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0EFB73D6-F8B1-0302-FDFA-ABCB62BFE39B}"/>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D0C24867-1A7D-F1B2-7CDF-4AF3C3867A96}"/>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01FB50D3-6E60-D4C2-7BAA-CFC4101362B6}"/>
              </a:ext>
            </a:extLst>
          </p:cNvPr>
          <p:cNvSpPr>
            <a:spLocks noGrp="1"/>
          </p:cNvSpPr>
          <p:nvPr>
            <p:ph type="body" sz="quarter" idx="16"/>
          </p:nvPr>
        </p:nvSpPr>
        <p:spPr/>
        <p:txBody>
          <a:bodyPr/>
          <a:lstStyle/>
          <a:p>
            <a:r>
              <a:rPr lang="en-US" dirty="0"/>
              <a:t>Title Here</a:t>
            </a:r>
          </a:p>
        </p:txBody>
      </p:sp>
      <p:sp>
        <p:nvSpPr>
          <p:cNvPr id="6" name="Text Placeholder 5">
            <a:extLst>
              <a:ext uri="{FF2B5EF4-FFF2-40B4-BE49-F238E27FC236}">
                <a16:creationId xmlns:a16="http://schemas.microsoft.com/office/drawing/2014/main" id="{97A7619E-CFD6-C1B8-E294-0181F2A81614}"/>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4A9290AF-B817-71DB-B39F-5AB1CC9460F8}"/>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9800D770-C68F-25DF-1592-E7D799B361CC}"/>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9E200E13-748D-8910-9575-8ADB68C7F752}"/>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A8014808-D817-FA10-A715-3BAF4654E281}"/>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E0256CFA-43CB-CF51-CE70-D354B1CBCC23}"/>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5B35E28F-B35D-92D4-BCF5-50816632936F}"/>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55F39CB7-B10A-379E-B3A4-FACA6D623CAF}"/>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00CF12BF-2095-0CE6-8280-C80E690AD682}"/>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85E2EDFF-DDA6-EC17-BE87-4B0D41B8EEE5}"/>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57249402-E4A6-C668-4985-131FF6FE9682}"/>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65B3798F-C7F7-038E-E7F7-362C1DBDAAC2}"/>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38361BA0-5232-C84E-D113-C4EB71C9DC34}"/>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114AC6DD-10E8-ACF3-B038-B949E077C78B}"/>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8432D579-C162-8EC9-37A5-BB9D21D37298}"/>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AFC5EB80-15D4-17A7-7100-815474183C3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4E737941-9BD0-E9AE-EBE1-BFEBC524CC7A}"/>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1929DCC8-6A56-2439-0BEE-FBFE23429C93}"/>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C5B14A53-E465-58C4-BD90-FAB6CC477CB2}"/>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03F6B848-C200-C3B6-C6CD-E7A179264C72}"/>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6871A340-3A5D-FAEE-5C63-8C5A41BEE152}"/>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C690BD76-4618-E391-CEFF-3D32C7BE1CDD}"/>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39490161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EA10AEB-C318-32F8-12DE-7FD2B2665A03}"/>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FDE688D1-12B8-E67E-1D2B-926EF1ECB940}"/>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338B0098-3A5A-BBA2-9AF3-B48FE4B4DE3F}"/>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A9656C2E-EDFF-9DB2-228B-D52B0AB6D831}"/>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0A572669-C9F6-9BA0-D425-529C834EC577}"/>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1BCF3B3E-F47D-D7A5-757A-C5E43310B266}"/>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BB235781-849B-A1CB-AAAB-8E4BE83669CB}"/>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61C6A4FF-A2B1-F014-2C96-F833E25B65E1}"/>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72C68BE1-6290-7891-E50B-D2B8590EFC1E}"/>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82122079-318B-3249-B63B-FEE22384CBD3}"/>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978A94FE-C6CE-C7DC-45AD-F5215C89757D}"/>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ECBA0DC7-3B36-4731-3467-03843F3990E2}"/>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D5F1BEF6-59DF-675C-28A6-446A5E2741D8}"/>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6CF5A215-A9D2-C6BB-C149-7D355F571E8D}"/>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53C69E13-0D08-97D1-9D50-9F3DFE2B44FC}"/>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A60C6685-40DB-2E6B-96D5-6E72E5C2E32A}"/>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28719488-1DBA-B0C0-4DEF-C9683067614A}"/>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8E9B95FC-04D0-32A3-EE64-A1C353D6E063}"/>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73E7AAE9-2E6A-4308-5293-AD599EA5BB06}"/>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B6585A6C-A95F-68CA-5E2D-04FC9E66570E}"/>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419F5FE6-7BB7-4253-3E73-99E1414C8B2B}"/>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6CD436D4-9985-6283-6557-FC01AE5B6E1A}"/>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FF6868D7-D2DE-55DA-14ED-7CF000D94067}"/>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3DEB6E47-D907-3F02-8F28-B10BA7B40032}"/>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83A2A105-AAF7-81FE-93E6-BC197C6AC07A}"/>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E8F76793-2508-7005-CC08-C08AFBBC701B}"/>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30793907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3B1455-29CC-89D9-43D9-D99C8E5998FA}"/>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6720A8EF-D96C-FD7C-3505-4A51A6E72E9C}"/>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83FC81A0-851C-F7C0-BCC2-DBC84E7C5AAE}"/>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099920CC-56E8-EF67-3FAD-90C6D7DF7E77}"/>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8E850099-0FE7-7407-8EFA-2E6F3688D74B}"/>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EBBD16AA-0A18-69ED-D9D2-E31A02C0FC9C}"/>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B8DBAE83-EC0E-BEAD-78BF-02A400A888A7}"/>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E99F7B45-2236-F36E-DAF1-57919D4C24BB}"/>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5ECEC999-B4D0-9D82-BE75-DC4DD0C1CB5D}"/>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B30720C8-73E8-3795-67B2-869761C0488F}"/>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8FCFD519-9487-C573-0FDB-9827938FAE5E}"/>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2D0ABB11-9982-34B9-0BAD-82D58E10CE44}"/>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F8D8883A-5BAD-6903-101A-27DC77DF0E88}"/>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FA7C1B95-1BBF-E2D7-86FF-477A07A026D9}"/>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D73798CB-303C-8EBB-2316-C7CD54069508}"/>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BA833D72-219A-B543-26A2-182DCE62A2A1}"/>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33A90461-D370-8139-B270-58011969A4E8}"/>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1B45D5CA-69E0-10D6-AFF4-1BC13028367C}"/>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7FBDE900-48AE-3C4B-D263-95661B16A29E}"/>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10F9A46D-6643-91EB-864F-3E2478B4FDC0}"/>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EB0376CD-0C75-8912-BCB6-BEB79AC38BEE}"/>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855331CF-419F-24AF-F313-0DF3D3420E4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C74C4547-CB2B-1A24-2870-180E4DCF1173}"/>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61B79CFE-258C-E0FA-4FE8-47AEEC7F5F61}"/>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C418F048-5386-EA1A-4E9F-E84ED230D66F}"/>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8B612EC3-66F7-857D-8065-ECE5E9F9347B}"/>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29657253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2AE8A3A-D6B3-6210-59AA-47933FFED479}"/>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46F1EB79-9838-31A4-0590-B9BE1AF9F5D6}"/>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F9197870-1B17-D1A8-F700-CC22CC4165AD}"/>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58C8105D-3874-90E9-FBA8-49F731D74928}"/>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6DD9C2E2-FD6D-B6BF-4BA3-409651F61F43}"/>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B3E02BA2-873A-3CCC-EB98-F335156739A3}"/>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BDCF8D62-F153-8113-A3C3-8EB2F1494A59}"/>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D5B92406-3CAC-C28F-D0B9-BE9C100D4881}"/>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ECF90057-DCEA-6EF9-5FBD-F3B54044841E}"/>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1E45FA81-6F7C-B1C1-6C12-421A315CF8FD}"/>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B0F4C901-7A01-3B10-EDA1-104769B12B7B}"/>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F3CEAE5D-9A80-57B4-503A-FABE3F269C0E}"/>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7448BE4F-9628-A445-1040-40F4BA19CD47}"/>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9612A05C-B728-40E4-0627-5895440A8542}"/>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A9590F5C-68BF-15E6-96A0-7CA297455F84}"/>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70A84262-0A2F-EB6F-3D9B-4C332086E621}"/>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3CE7C615-916E-F92F-3C54-3CE1A718548F}"/>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AA50BDAF-E707-F366-50F3-79A8E4E42477}"/>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13267BB7-A535-4C7A-47B4-FD3A66E1A881}"/>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C3B760C1-FCD4-0623-2290-71CE0308F6FB}"/>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B34B3820-B3BC-3AB7-1D94-AE299807822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88EB3EAC-47C0-F16E-DE27-4F79C64143D1}"/>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26FFFC03-3981-3007-BD5A-A3CD5D6CD6F4}"/>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5F1736F2-0DE7-ACC0-4C19-4B7029C1F7C0}"/>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5B262C1C-901E-A00D-3AA0-F5F6DF716BF4}"/>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9B1B3E00-9177-2D14-AA3A-96214169A62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9100511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BA23C0-6BCA-80AD-B3A9-25667294FBF0}"/>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186F7B23-598C-C651-FE4C-8BEB79D8AEAD}"/>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5970C5B6-C9D6-454B-7B85-2E2402198220}"/>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F824B141-3D4D-AE32-E95D-DD22DE203DEF}"/>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0CEF3C47-BD9E-3999-7A46-61BE1EC20471}"/>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851D7BF9-9F80-5C22-A2EB-D3AF685F2ACD}"/>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627F38EC-E024-6D36-61EC-5D28DBD6984D}"/>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89629890-BE16-87D0-92AE-190B4A3F1DBC}"/>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21527A61-C0C3-C668-DA0D-E6E1A019BA7F}"/>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F1F443BC-F3AD-462F-4384-CA0928105133}"/>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CE87CA79-9671-1E90-A752-3BCC76E36E2F}"/>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FB20DC44-AADA-F46B-1F19-93074F07BB48}"/>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9FDFA2AB-5160-E0C2-5952-B117F12A7EE9}"/>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148F9BAD-D58D-1EDA-8331-455583088482}"/>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4413E3B4-290D-39DC-8298-99372CCEDC42}"/>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5D0BD32A-30D0-613B-7B01-D067E2119602}"/>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A950E6A4-8352-F6F8-4256-937BD6537219}"/>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F40D74C1-1EC1-104E-8BAC-C3A5EB5E23A8}"/>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8BB0547C-D142-30C9-4927-4DD8B9BA2CA4}"/>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27887202-6492-8940-3AD8-C678A73ADAF5}"/>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76111EF7-2014-15AA-98E3-97ED7D87D537}"/>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7FB3BA3B-813E-31EB-7F6C-B23316CC6E78}"/>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45A92C96-B55F-2DA1-D123-55566A547CA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82FE4DD4-A1C2-39C2-9202-1E9E1E5FD6F1}"/>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E1C62449-22D9-FCB1-176D-44730667F471}"/>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9CCAECDE-3205-B325-8D43-0283AF4FAFE5}"/>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15420140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76A34A-155E-A26A-EBEE-ECE378A37098}"/>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16393FB7-9A81-5DD5-02F1-ED3E16512BB0}"/>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73009407-064E-915D-54F5-B4ABB525E4A0}"/>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0F09834B-87DE-8D94-9D8A-396CDE411537}"/>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606BA066-702A-E4F9-6454-CED425B9736D}"/>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D6EA1ED4-AAF8-B7E0-106E-39714A8324CD}"/>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1E29A10A-D685-9754-DA2A-67BA8AA316CF}"/>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30938995-7CC0-5FDF-3430-99FF05DA2B2D}"/>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C50BFF4E-6584-50B0-C914-693F4F3BADCE}"/>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2863EAEF-C1CE-7CC0-79D8-A86B1074A816}"/>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2B3A263C-FC34-A79B-AC9C-19191E4D4EC4}"/>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03696000-6C1B-8755-A15F-731F20EC8A52}"/>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B62DA07C-6601-6181-D806-4244597F3BA6}"/>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65A3C9CA-B4F0-7A64-5E0B-68DB06A34A9F}"/>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FC53C432-A168-FF2F-BDA9-FB7E7BA2C1A2}"/>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60F1987F-969C-64EC-515F-4AD4122AB0C1}"/>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692F0D29-E13B-1A90-3743-76A910AD360C}"/>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BE7CF404-ACDB-4307-280B-B41088C094E9}"/>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E9F8C6AD-B6F5-AC7F-B7F6-49515B076457}"/>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1B2BC679-C2FA-69A1-9A2A-F15DE29A4439}"/>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32AD1A5C-BE04-DD26-0B33-128228F87236}"/>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ED1F2556-108D-FB71-01FC-9A62781E0DD9}"/>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E9AEA35F-1E40-1DFB-FED7-3C4453A455AA}"/>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C24444A9-7CC3-8669-91E5-28D0FF950BAD}"/>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82FD8682-A2E3-B004-57E0-F953FCD9FD0F}"/>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3932456C-FB67-F823-9886-F08036B58693}"/>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37210213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DF1D224-D2ED-3C1B-E926-AEC365E0248C}"/>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6B4E36BD-C303-F425-8C8B-7C2C19C0F76A}"/>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C2D880A9-D66D-99D0-C423-C40F02AC7240}"/>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74A423E8-E458-2072-1F7F-A7B6469B1A42}"/>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BAF4A12F-3CA3-9EE9-9CFF-4922C5BCD50A}"/>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EFB5E8EC-F23F-E039-EECC-567F4E9B080C}"/>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41DEA90D-9BC3-69D7-3D19-C42ADBCA253B}"/>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6942B475-F651-60B5-73C8-B9AB60DC943E}"/>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D42C3034-D6E5-B23B-3256-8BCBBCD8843D}"/>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0908AD50-E7BC-09F6-08F4-C0362C22EBD9}"/>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76AB7D80-51AD-2C56-B3CE-C6105B64ED71}"/>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9CACED6A-FB16-7CAD-F8C7-79884F7F80A5}"/>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E1A56B2A-3A56-A9D5-2C8E-491AF759E468}"/>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CEC9A74D-3132-4A48-4BCD-88F1AA9AC5BC}"/>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F6AD8B49-BC7E-B8D8-CC68-B04CEACC4323}"/>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6270DF1C-B17C-456A-41F2-A95F8F3AF9DE}"/>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9BC369C4-AD93-E0B6-78DC-491976D06630}"/>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1B1922A1-74C5-4857-D144-DD901263E396}"/>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0D78B457-98FB-3418-4BFE-6AE3FF3B2CC3}"/>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CE0BBC87-954E-8E47-60C7-926A589F2520}"/>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C2D48A70-0230-B3AD-7099-871C28F63699}"/>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9C62ECB0-81AA-A3F2-64A9-E5289B56A1B8}"/>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10F18C05-0B57-2B26-74F4-ACBB4594AD01}"/>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AF2B955A-B2D8-E810-4839-D8669BD7837E}"/>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F4A3FC35-AC73-2A9C-1ACF-73F4C62D0D0B}"/>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0091020A-5824-ABF4-E22B-97138CBA3579}"/>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3130244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6A1FAA-C55E-A308-6F38-20ACC9CE3D82}"/>
              </a:ext>
            </a:extLst>
          </p:cNvPr>
          <p:cNvSpPr>
            <a:spLocks noGrp="1"/>
          </p:cNvSpPr>
          <p:nvPr>
            <p:ph type="body" sz="quarter" idx="10"/>
          </p:nvPr>
        </p:nvSpPr>
        <p:spPr>
          <a:ln>
            <a:noFill/>
          </a:ln>
        </p:spPr>
        <p:txBody>
          <a:bodyPr/>
          <a:lstStyle/>
          <a:p>
            <a:r>
              <a:rPr lang="en-US" dirty="0"/>
              <a:t>Presentation </a:t>
            </a:r>
            <a:r>
              <a:rPr lang="en-US" dirty="0">
                <a:solidFill>
                  <a:schemeClr val="tx2">
                    <a:lumMod val="50000"/>
                  </a:schemeClr>
                </a:solidFill>
              </a:rPr>
              <a:t>Title in </a:t>
            </a:r>
            <a:r>
              <a:rPr lang="en-US" dirty="0">
                <a:solidFill>
                  <a:schemeClr val="tx1"/>
                </a:solidFill>
              </a:rPr>
              <a:t>Two</a:t>
            </a:r>
            <a:r>
              <a:rPr lang="en-US" dirty="0">
                <a:solidFill>
                  <a:srgbClr val="D3D2D2"/>
                </a:solidFill>
              </a:rPr>
              <a:t> </a:t>
            </a:r>
            <a:r>
              <a:rPr lang="en-US" dirty="0"/>
              <a:t>Lines</a:t>
            </a:r>
          </a:p>
        </p:txBody>
      </p:sp>
      <p:sp>
        <p:nvSpPr>
          <p:cNvPr id="3" name="Text Placeholder 2">
            <a:extLst>
              <a:ext uri="{FF2B5EF4-FFF2-40B4-BE49-F238E27FC236}">
                <a16:creationId xmlns:a16="http://schemas.microsoft.com/office/drawing/2014/main" id="{0A562472-9051-C677-5A7C-2AB7FF74EDDD}"/>
              </a:ext>
            </a:extLst>
          </p:cNvPr>
          <p:cNvSpPr>
            <a:spLocks noGrp="1"/>
          </p:cNvSpPr>
          <p:nvPr>
            <p:ph type="body" sz="quarter" idx="11"/>
          </p:nvPr>
        </p:nvSpPr>
        <p:spPr/>
        <p:txBody>
          <a:bodyPr/>
          <a:lstStyle/>
          <a:p>
            <a:r>
              <a:rPr lang="en-US" dirty="0"/>
              <a:t>Subtitle Headline</a:t>
            </a:r>
          </a:p>
        </p:txBody>
      </p:sp>
    </p:spTree>
    <p:extLst>
      <p:ext uri="{BB962C8B-B14F-4D97-AF65-F5344CB8AC3E}">
        <p14:creationId xmlns:p14="http://schemas.microsoft.com/office/powerpoint/2010/main" val="3941215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473A748-7F3C-773A-2F64-FD1F8C72CC6B}"/>
              </a:ext>
            </a:extLst>
          </p:cNvPr>
          <p:cNvSpPr>
            <a:spLocks noGrp="1"/>
          </p:cNvSpPr>
          <p:nvPr>
            <p:ph type="body" sz="quarter" idx="10"/>
          </p:nvPr>
        </p:nvSpPr>
        <p:spPr/>
        <p:txBody>
          <a:bodyPr/>
          <a:lstStyle/>
          <a:p>
            <a:r>
              <a:rPr lang="en-US" dirty="0"/>
              <a:t>Our Team</a:t>
            </a:r>
          </a:p>
        </p:txBody>
      </p:sp>
      <p:sp>
        <p:nvSpPr>
          <p:cNvPr id="3" name="Text Placeholder 2">
            <a:extLst>
              <a:ext uri="{FF2B5EF4-FFF2-40B4-BE49-F238E27FC236}">
                <a16:creationId xmlns:a16="http://schemas.microsoft.com/office/drawing/2014/main" id="{34D2CFD1-3CA0-C9C4-06FC-A7F547F58FCB}"/>
              </a:ext>
            </a:extLst>
          </p:cNvPr>
          <p:cNvSpPr>
            <a:spLocks noGrp="1"/>
          </p:cNvSpPr>
          <p:nvPr>
            <p:ph type="body" sz="quarter" idx="1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Donec </a:t>
            </a:r>
            <a:r>
              <a:rPr lang="en-US" dirty="0" err="1"/>
              <a:t>tincidunt</a:t>
            </a:r>
            <a:r>
              <a:rPr lang="en-US" dirty="0"/>
              <a:t>, </a:t>
            </a:r>
            <a:r>
              <a:rPr lang="en-US" dirty="0" err="1"/>
              <a:t>odio</a:t>
            </a:r>
            <a:r>
              <a:rPr lang="en-US" dirty="0"/>
              <a:t> </a:t>
            </a:r>
            <a:r>
              <a:rPr lang="en-US" dirty="0" err="1"/>
              <a:t>eget</a:t>
            </a:r>
            <a:r>
              <a:rPr lang="en-US" dirty="0"/>
              <a:t> </a:t>
            </a:r>
            <a:r>
              <a:rPr lang="en-US" dirty="0" err="1"/>
              <a:t>fringilla</a:t>
            </a:r>
            <a:r>
              <a:rPr lang="en-US" dirty="0"/>
              <a:t> </a:t>
            </a:r>
            <a:r>
              <a:rPr lang="en-US" dirty="0" err="1"/>
              <a:t>laoreet</a:t>
            </a:r>
            <a:r>
              <a:rPr lang="en-US" dirty="0"/>
              <a:t>, </a:t>
            </a:r>
            <a:r>
              <a:rPr lang="en-US" dirty="0" err="1"/>
              <a:t>purus</a:t>
            </a:r>
            <a:r>
              <a:rPr lang="en-US" dirty="0"/>
              <a:t> </a:t>
            </a:r>
            <a:r>
              <a:rPr lang="en-US" dirty="0" err="1"/>
              <a:t>felis</a:t>
            </a:r>
            <a:r>
              <a:rPr lang="en-US" dirty="0"/>
              <a:t> pharetra </a:t>
            </a:r>
            <a:r>
              <a:rPr lang="en-US" dirty="0" err="1"/>
              <a:t>justo</a:t>
            </a:r>
            <a:r>
              <a:rPr lang="en-US" dirty="0"/>
              <a:t>, </a:t>
            </a:r>
            <a:r>
              <a:rPr lang="en-US" dirty="0" err="1"/>
              <a:t>condimentum</a:t>
            </a:r>
            <a:r>
              <a:rPr lang="en-US" dirty="0"/>
              <a:t> </a:t>
            </a:r>
            <a:r>
              <a:rPr lang="en-US" dirty="0" err="1"/>
              <a:t>hendrerit</a:t>
            </a:r>
            <a:r>
              <a:rPr lang="en-US" dirty="0"/>
              <a:t> </a:t>
            </a:r>
            <a:r>
              <a:rPr lang="en-US" dirty="0" err="1"/>
              <a:t>velit</a:t>
            </a:r>
            <a:r>
              <a:rPr lang="en-US" dirty="0"/>
              <a:t> </a:t>
            </a:r>
            <a:r>
              <a:rPr lang="en-US" dirty="0" err="1"/>
              <a:t>purus</a:t>
            </a:r>
            <a:r>
              <a:rPr lang="en-US" dirty="0"/>
              <a:t> at </a:t>
            </a:r>
            <a:r>
              <a:rPr lang="en-US" dirty="0" err="1"/>
              <a:t>enim</a:t>
            </a:r>
            <a:r>
              <a:rPr lang="en-US" dirty="0"/>
              <a:t>. Nam </a:t>
            </a:r>
            <a:r>
              <a:rPr lang="en-US" dirty="0" err="1"/>
              <a:t>purus</a:t>
            </a:r>
            <a:r>
              <a:rPr lang="en-US" dirty="0"/>
              <a:t> </a:t>
            </a:r>
            <a:r>
              <a:rPr lang="en-US" dirty="0" err="1"/>
              <a:t>arcu</a:t>
            </a:r>
            <a:r>
              <a:rPr lang="en-US" dirty="0"/>
              <a:t>, </a:t>
            </a:r>
            <a:r>
              <a:rPr lang="en-US" dirty="0" err="1"/>
              <a:t>accumsan</a:t>
            </a:r>
            <a:r>
              <a:rPr lang="en-US" dirty="0"/>
              <a:t> </a:t>
            </a:r>
            <a:r>
              <a:rPr lang="en-US" dirty="0" err="1"/>
              <a:t>ultrices</a:t>
            </a:r>
            <a:r>
              <a:rPr lang="en-US" dirty="0"/>
              <a:t>.</a:t>
            </a:r>
          </a:p>
          <a:p>
            <a:endParaRPr lang="en-US" dirty="0"/>
          </a:p>
        </p:txBody>
      </p:sp>
      <p:sp>
        <p:nvSpPr>
          <p:cNvPr id="4" name="Text Placeholder 3">
            <a:extLst>
              <a:ext uri="{FF2B5EF4-FFF2-40B4-BE49-F238E27FC236}">
                <a16:creationId xmlns:a16="http://schemas.microsoft.com/office/drawing/2014/main" id="{5CB81E47-D053-7D24-9309-CCB279535811}"/>
              </a:ext>
            </a:extLst>
          </p:cNvPr>
          <p:cNvSpPr>
            <a:spLocks noGrp="1"/>
          </p:cNvSpPr>
          <p:nvPr>
            <p:ph type="body" sz="quarter" idx="12"/>
          </p:nvPr>
        </p:nvSpPr>
        <p:spPr/>
        <p:txBody>
          <a:bodyPr/>
          <a:lstStyle/>
          <a:p>
            <a:r>
              <a:rPr lang="en-US" dirty="0"/>
              <a:t>Jane Doe</a:t>
            </a:r>
          </a:p>
        </p:txBody>
      </p:sp>
      <p:sp>
        <p:nvSpPr>
          <p:cNvPr id="5" name="Text Placeholder 4">
            <a:extLst>
              <a:ext uri="{FF2B5EF4-FFF2-40B4-BE49-F238E27FC236}">
                <a16:creationId xmlns:a16="http://schemas.microsoft.com/office/drawing/2014/main" id="{0F6167A3-03C0-D6B1-C661-8F16EDDE0451}"/>
              </a:ext>
            </a:extLst>
          </p:cNvPr>
          <p:cNvSpPr>
            <a:spLocks noGrp="1"/>
          </p:cNvSpPr>
          <p:nvPr>
            <p:ph type="body" sz="quarter" idx="16"/>
          </p:nvPr>
        </p:nvSpPr>
        <p:spPr/>
        <p:txBody>
          <a:bodyPr/>
          <a:lstStyle/>
          <a:p>
            <a:r>
              <a:rPr lang="en-US" dirty="0"/>
              <a:t>Title Here</a:t>
            </a:r>
          </a:p>
          <a:p>
            <a:endParaRPr lang="en-US" dirty="0"/>
          </a:p>
        </p:txBody>
      </p:sp>
      <p:sp>
        <p:nvSpPr>
          <p:cNvPr id="6" name="Text Placeholder 5">
            <a:extLst>
              <a:ext uri="{FF2B5EF4-FFF2-40B4-BE49-F238E27FC236}">
                <a16:creationId xmlns:a16="http://schemas.microsoft.com/office/drawing/2014/main" id="{1A1A723B-FE3E-B63B-6B29-C875F6A54C87}"/>
              </a:ext>
            </a:extLst>
          </p:cNvPr>
          <p:cNvSpPr>
            <a:spLocks noGrp="1"/>
          </p:cNvSpPr>
          <p:nvPr>
            <p:ph type="body" sz="quarter" idx="17"/>
          </p:nvPr>
        </p:nvSpPr>
        <p:spPr/>
        <p:txBody>
          <a:bodyPr/>
          <a:lstStyle/>
          <a:p>
            <a:r>
              <a:rPr lang="en-US" dirty="0"/>
              <a:t>Jane Doe</a:t>
            </a:r>
          </a:p>
        </p:txBody>
      </p:sp>
      <p:sp>
        <p:nvSpPr>
          <p:cNvPr id="7" name="Text Placeholder 6">
            <a:extLst>
              <a:ext uri="{FF2B5EF4-FFF2-40B4-BE49-F238E27FC236}">
                <a16:creationId xmlns:a16="http://schemas.microsoft.com/office/drawing/2014/main" id="{DD201C40-8C05-2108-0A65-EABCB63CEE8D}"/>
              </a:ext>
            </a:extLst>
          </p:cNvPr>
          <p:cNvSpPr>
            <a:spLocks noGrp="1"/>
          </p:cNvSpPr>
          <p:nvPr>
            <p:ph type="body" sz="quarter" idx="18"/>
          </p:nvPr>
        </p:nvSpPr>
        <p:spPr/>
        <p:txBody>
          <a:bodyPr/>
          <a:lstStyle/>
          <a:p>
            <a:r>
              <a:rPr lang="en-US" dirty="0"/>
              <a:t>Title Here</a:t>
            </a:r>
          </a:p>
          <a:p>
            <a:endParaRPr lang="en-US" dirty="0"/>
          </a:p>
        </p:txBody>
      </p:sp>
      <p:sp>
        <p:nvSpPr>
          <p:cNvPr id="8" name="Text Placeholder 7">
            <a:extLst>
              <a:ext uri="{FF2B5EF4-FFF2-40B4-BE49-F238E27FC236}">
                <a16:creationId xmlns:a16="http://schemas.microsoft.com/office/drawing/2014/main" id="{5418BA04-120C-3BBB-216A-A0385A05467B}"/>
              </a:ext>
            </a:extLst>
          </p:cNvPr>
          <p:cNvSpPr>
            <a:spLocks noGrp="1"/>
          </p:cNvSpPr>
          <p:nvPr>
            <p:ph type="body" sz="quarter" idx="19"/>
          </p:nvPr>
        </p:nvSpPr>
        <p:spPr/>
        <p:txBody>
          <a:bodyPr/>
          <a:lstStyle/>
          <a:p>
            <a:r>
              <a:rPr lang="en-US" dirty="0"/>
              <a:t>Jane Doe</a:t>
            </a:r>
          </a:p>
        </p:txBody>
      </p:sp>
      <p:sp>
        <p:nvSpPr>
          <p:cNvPr id="9" name="Text Placeholder 8">
            <a:extLst>
              <a:ext uri="{FF2B5EF4-FFF2-40B4-BE49-F238E27FC236}">
                <a16:creationId xmlns:a16="http://schemas.microsoft.com/office/drawing/2014/main" id="{2D76845B-755E-E88D-878B-4A709B95A893}"/>
              </a:ext>
            </a:extLst>
          </p:cNvPr>
          <p:cNvSpPr>
            <a:spLocks noGrp="1"/>
          </p:cNvSpPr>
          <p:nvPr>
            <p:ph type="body" sz="quarter" idx="20"/>
          </p:nvPr>
        </p:nvSpPr>
        <p:spPr/>
        <p:txBody>
          <a:bodyPr/>
          <a:lstStyle/>
          <a:p>
            <a:r>
              <a:rPr lang="en-US" dirty="0"/>
              <a:t>Title Here</a:t>
            </a:r>
          </a:p>
          <a:p>
            <a:endParaRPr lang="en-US" dirty="0"/>
          </a:p>
        </p:txBody>
      </p:sp>
      <p:sp>
        <p:nvSpPr>
          <p:cNvPr id="10" name="Text Placeholder 9">
            <a:extLst>
              <a:ext uri="{FF2B5EF4-FFF2-40B4-BE49-F238E27FC236}">
                <a16:creationId xmlns:a16="http://schemas.microsoft.com/office/drawing/2014/main" id="{BE88BAF4-638B-22F0-4267-F3CFF3A7B3FC}"/>
              </a:ext>
            </a:extLst>
          </p:cNvPr>
          <p:cNvSpPr>
            <a:spLocks noGrp="1"/>
          </p:cNvSpPr>
          <p:nvPr>
            <p:ph type="body" sz="quarter" idx="21"/>
          </p:nvPr>
        </p:nvSpPr>
        <p:spPr/>
        <p:txBody>
          <a:bodyPr/>
          <a:lstStyle/>
          <a:p>
            <a:r>
              <a:rPr lang="en-US" dirty="0"/>
              <a:t>Jane Doe</a:t>
            </a:r>
          </a:p>
        </p:txBody>
      </p:sp>
      <p:sp>
        <p:nvSpPr>
          <p:cNvPr id="11" name="Text Placeholder 10">
            <a:extLst>
              <a:ext uri="{FF2B5EF4-FFF2-40B4-BE49-F238E27FC236}">
                <a16:creationId xmlns:a16="http://schemas.microsoft.com/office/drawing/2014/main" id="{49B1F23D-EDEC-8D71-36B2-BD97BB17A002}"/>
              </a:ext>
            </a:extLst>
          </p:cNvPr>
          <p:cNvSpPr>
            <a:spLocks noGrp="1"/>
          </p:cNvSpPr>
          <p:nvPr>
            <p:ph type="body" sz="quarter" idx="22"/>
          </p:nvPr>
        </p:nvSpPr>
        <p:spPr/>
        <p:txBody>
          <a:bodyPr/>
          <a:lstStyle/>
          <a:p>
            <a:r>
              <a:rPr lang="en-US" dirty="0"/>
              <a:t>Title Here</a:t>
            </a:r>
          </a:p>
          <a:p>
            <a:endParaRPr lang="en-US" dirty="0"/>
          </a:p>
        </p:txBody>
      </p:sp>
      <p:sp>
        <p:nvSpPr>
          <p:cNvPr id="12" name="Text Placeholder 11">
            <a:extLst>
              <a:ext uri="{FF2B5EF4-FFF2-40B4-BE49-F238E27FC236}">
                <a16:creationId xmlns:a16="http://schemas.microsoft.com/office/drawing/2014/main" id="{434AA344-843C-4E31-2DC4-51F931E04FBC}"/>
              </a:ext>
            </a:extLst>
          </p:cNvPr>
          <p:cNvSpPr>
            <a:spLocks noGrp="1"/>
          </p:cNvSpPr>
          <p:nvPr>
            <p:ph type="body" sz="quarter" idx="23"/>
          </p:nvPr>
        </p:nvSpPr>
        <p:spPr/>
        <p:txBody>
          <a:bodyPr/>
          <a:lstStyle/>
          <a:p>
            <a:r>
              <a:rPr lang="en-US" dirty="0"/>
              <a:t>Jane Doe</a:t>
            </a:r>
          </a:p>
        </p:txBody>
      </p:sp>
      <p:sp>
        <p:nvSpPr>
          <p:cNvPr id="13" name="Text Placeholder 12">
            <a:extLst>
              <a:ext uri="{FF2B5EF4-FFF2-40B4-BE49-F238E27FC236}">
                <a16:creationId xmlns:a16="http://schemas.microsoft.com/office/drawing/2014/main" id="{390916B0-8CB5-5873-B142-4DA99057EFBA}"/>
              </a:ext>
            </a:extLst>
          </p:cNvPr>
          <p:cNvSpPr>
            <a:spLocks noGrp="1"/>
          </p:cNvSpPr>
          <p:nvPr>
            <p:ph type="body" sz="quarter" idx="24"/>
          </p:nvPr>
        </p:nvSpPr>
        <p:spPr/>
        <p:txBody>
          <a:bodyPr/>
          <a:lstStyle/>
          <a:p>
            <a:r>
              <a:rPr lang="en-US" dirty="0"/>
              <a:t>Title Here</a:t>
            </a:r>
          </a:p>
          <a:p>
            <a:endParaRPr lang="en-US" dirty="0"/>
          </a:p>
        </p:txBody>
      </p:sp>
      <p:sp>
        <p:nvSpPr>
          <p:cNvPr id="14" name="Text Placeholder 13">
            <a:extLst>
              <a:ext uri="{FF2B5EF4-FFF2-40B4-BE49-F238E27FC236}">
                <a16:creationId xmlns:a16="http://schemas.microsoft.com/office/drawing/2014/main" id="{C8ADC8C1-6D15-0FC0-8D15-991AF7C0687C}"/>
              </a:ext>
            </a:extLst>
          </p:cNvPr>
          <p:cNvSpPr>
            <a:spLocks noGrp="1"/>
          </p:cNvSpPr>
          <p:nvPr>
            <p:ph type="body" sz="quarter" idx="25"/>
          </p:nvPr>
        </p:nvSpPr>
        <p:spPr/>
        <p:txBody>
          <a:bodyPr/>
          <a:lstStyle/>
          <a:p>
            <a:r>
              <a:rPr lang="en-US" dirty="0"/>
              <a:t>Jane Doe</a:t>
            </a:r>
          </a:p>
        </p:txBody>
      </p:sp>
      <p:sp>
        <p:nvSpPr>
          <p:cNvPr id="15" name="Text Placeholder 14">
            <a:extLst>
              <a:ext uri="{FF2B5EF4-FFF2-40B4-BE49-F238E27FC236}">
                <a16:creationId xmlns:a16="http://schemas.microsoft.com/office/drawing/2014/main" id="{65A0E454-1E80-EFD1-36FC-5FA364FFE9B7}"/>
              </a:ext>
            </a:extLst>
          </p:cNvPr>
          <p:cNvSpPr>
            <a:spLocks noGrp="1"/>
          </p:cNvSpPr>
          <p:nvPr>
            <p:ph type="body" sz="quarter" idx="26"/>
          </p:nvPr>
        </p:nvSpPr>
        <p:spPr/>
        <p:txBody>
          <a:bodyPr/>
          <a:lstStyle/>
          <a:p>
            <a:r>
              <a:rPr lang="en-US" dirty="0"/>
              <a:t>Title Here</a:t>
            </a:r>
          </a:p>
          <a:p>
            <a:endParaRPr lang="en-US" dirty="0"/>
          </a:p>
        </p:txBody>
      </p:sp>
      <p:sp>
        <p:nvSpPr>
          <p:cNvPr id="16" name="Text Placeholder 15">
            <a:extLst>
              <a:ext uri="{FF2B5EF4-FFF2-40B4-BE49-F238E27FC236}">
                <a16:creationId xmlns:a16="http://schemas.microsoft.com/office/drawing/2014/main" id="{1933D63F-C59C-DBE0-5BF7-7CB757BCF642}"/>
              </a:ext>
            </a:extLst>
          </p:cNvPr>
          <p:cNvSpPr>
            <a:spLocks noGrp="1"/>
          </p:cNvSpPr>
          <p:nvPr>
            <p:ph type="body" sz="quarter" idx="27"/>
          </p:nvPr>
        </p:nvSpPr>
        <p:spPr/>
        <p:txBody>
          <a:bodyPr/>
          <a:lstStyle/>
          <a:p>
            <a:r>
              <a:rPr lang="en-US" dirty="0"/>
              <a:t>Jane Doe</a:t>
            </a:r>
          </a:p>
        </p:txBody>
      </p:sp>
      <p:sp>
        <p:nvSpPr>
          <p:cNvPr id="17" name="Text Placeholder 16">
            <a:extLst>
              <a:ext uri="{FF2B5EF4-FFF2-40B4-BE49-F238E27FC236}">
                <a16:creationId xmlns:a16="http://schemas.microsoft.com/office/drawing/2014/main" id="{E3ECE9CC-3625-4B99-0316-209189A33D36}"/>
              </a:ext>
            </a:extLst>
          </p:cNvPr>
          <p:cNvSpPr>
            <a:spLocks noGrp="1"/>
          </p:cNvSpPr>
          <p:nvPr>
            <p:ph type="body" sz="quarter" idx="28"/>
          </p:nvPr>
        </p:nvSpPr>
        <p:spPr/>
        <p:txBody>
          <a:bodyPr/>
          <a:lstStyle/>
          <a:p>
            <a:r>
              <a:rPr lang="en-US" dirty="0"/>
              <a:t>Title Here</a:t>
            </a:r>
          </a:p>
          <a:p>
            <a:endParaRPr lang="en-US" dirty="0"/>
          </a:p>
        </p:txBody>
      </p:sp>
      <p:sp>
        <p:nvSpPr>
          <p:cNvPr id="18" name="Text Placeholder 17">
            <a:extLst>
              <a:ext uri="{FF2B5EF4-FFF2-40B4-BE49-F238E27FC236}">
                <a16:creationId xmlns:a16="http://schemas.microsoft.com/office/drawing/2014/main" id="{07947649-3DAF-2039-3D05-3D4D40157E6C}"/>
              </a:ext>
            </a:extLst>
          </p:cNvPr>
          <p:cNvSpPr>
            <a:spLocks noGrp="1"/>
          </p:cNvSpPr>
          <p:nvPr>
            <p:ph type="body" sz="quarter" idx="29"/>
          </p:nvPr>
        </p:nvSpPr>
        <p:spPr/>
        <p:txBody>
          <a:bodyPr/>
          <a:lstStyle/>
          <a:p>
            <a:r>
              <a:rPr lang="en-US" dirty="0"/>
              <a:t>Jane Doe</a:t>
            </a:r>
          </a:p>
        </p:txBody>
      </p:sp>
      <p:sp>
        <p:nvSpPr>
          <p:cNvPr id="19" name="Text Placeholder 18">
            <a:extLst>
              <a:ext uri="{FF2B5EF4-FFF2-40B4-BE49-F238E27FC236}">
                <a16:creationId xmlns:a16="http://schemas.microsoft.com/office/drawing/2014/main" id="{4BF3536D-F02D-6DAA-06FD-9A4080F18E3A}"/>
              </a:ext>
            </a:extLst>
          </p:cNvPr>
          <p:cNvSpPr>
            <a:spLocks noGrp="1"/>
          </p:cNvSpPr>
          <p:nvPr>
            <p:ph type="body" sz="quarter" idx="30"/>
          </p:nvPr>
        </p:nvSpPr>
        <p:spPr/>
        <p:txBody>
          <a:bodyPr/>
          <a:lstStyle/>
          <a:p>
            <a:r>
              <a:rPr lang="en-US" dirty="0"/>
              <a:t>Title Here</a:t>
            </a:r>
          </a:p>
          <a:p>
            <a:endParaRPr lang="en-US" dirty="0"/>
          </a:p>
        </p:txBody>
      </p:sp>
      <p:pic>
        <p:nvPicPr>
          <p:cNvPr id="20" name="Picture 19" descr="A person with a microphone&#10;&#10;Description automatically generated">
            <a:extLst>
              <a:ext uri="{FF2B5EF4-FFF2-40B4-BE49-F238E27FC236}">
                <a16:creationId xmlns:a16="http://schemas.microsoft.com/office/drawing/2014/main" id="{21704397-CFAA-E6AE-EC30-E3EC2806CE00}"/>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815506"/>
            <a:ext cx="1518592" cy="1516911"/>
          </a:xfrm>
          <a:prstGeom prst="ellipse">
            <a:avLst/>
          </a:prstGeom>
        </p:spPr>
      </p:pic>
      <p:pic>
        <p:nvPicPr>
          <p:cNvPr id="21" name="Picture 20" descr="A person with a microphone&#10;&#10;Description automatically generated">
            <a:extLst>
              <a:ext uri="{FF2B5EF4-FFF2-40B4-BE49-F238E27FC236}">
                <a16:creationId xmlns:a16="http://schemas.microsoft.com/office/drawing/2014/main" id="{1B827E97-F3BC-A843-1824-032F387E6D6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9770991" y="3509981"/>
            <a:ext cx="1518592" cy="1516911"/>
          </a:xfrm>
          <a:prstGeom prst="ellipse">
            <a:avLst/>
          </a:prstGeom>
        </p:spPr>
      </p:pic>
      <p:pic>
        <p:nvPicPr>
          <p:cNvPr id="22" name="Picture 21" descr="A person with a microphone&#10;&#10;Description automatically generated">
            <a:extLst>
              <a:ext uri="{FF2B5EF4-FFF2-40B4-BE49-F238E27FC236}">
                <a16:creationId xmlns:a16="http://schemas.microsoft.com/office/drawing/2014/main" id="{C2126FAC-04E3-B8AA-C511-D8B15673C213}"/>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817814"/>
            <a:ext cx="1518592" cy="1516911"/>
          </a:xfrm>
          <a:prstGeom prst="ellipse">
            <a:avLst/>
          </a:prstGeom>
        </p:spPr>
      </p:pic>
      <p:pic>
        <p:nvPicPr>
          <p:cNvPr id="23" name="Picture 22" descr="A person with a microphone&#10;&#10;Description automatically generated">
            <a:extLst>
              <a:ext uri="{FF2B5EF4-FFF2-40B4-BE49-F238E27FC236}">
                <a16:creationId xmlns:a16="http://schemas.microsoft.com/office/drawing/2014/main" id="{751C835A-7673-29FE-2818-8BD1DE1C0F74}"/>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8029033" y="3512289"/>
            <a:ext cx="1518592" cy="1516911"/>
          </a:xfrm>
          <a:prstGeom prst="ellipse">
            <a:avLst/>
          </a:prstGeom>
        </p:spPr>
      </p:pic>
      <p:pic>
        <p:nvPicPr>
          <p:cNvPr id="24" name="Picture 23" descr="A person with a microphone&#10;&#10;Description automatically generated">
            <a:extLst>
              <a:ext uri="{FF2B5EF4-FFF2-40B4-BE49-F238E27FC236}">
                <a16:creationId xmlns:a16="http://schemas.microsoft.com/office/drawing/2014/main" id="{622070B3-EAA4-7F79-202B-F5331A94BE90}"/>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817814"/>
            <a:ext cx="1518592" cy="1516911"/>
          </a:xfrm>
          <a:prstGeom prst="ellipse">
            <a:avLst/>
          </a:prstGeom>
        </p:spPr>
      </p:pic>
      <p:pic>
        <p:nvPicPr>
          <p:cNvPr id="25" name="Picture 24" descr="A person with a microphone&#10;&#10;Description automatically generated">
            <a:extLst>
              <a:ext uri="{FF2B5EF4-FFF2-40B4-BE49-F238E27FC236}">
                <a16:creationId xmlns:a16="http://schemas.microsoft.com/office/drawing/2014/main" id="{8781D0F3-AFBF-9939-A029-075A1B085FC5}"/>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6276433" y="3512289"/>
            <a:ext cx="1518592" cy="1516911"/>
          </a:xfrm>
          <a:prstGeom prst="ellipse">
            <a:avLst/>
          </a:prstGeom>
        </p:spPr>
      </p:pic>
      <p:pic>
        <p:nvPicPr>
          <p:cNvPr id="26" name="Picture 25" descr="A person with a microphone&#10;&#10;Description automatically generated">
            <a:extLst>
              <a:ext uri="{FF2B5EF4-FFF2-40B4-BE49-F238E27FC236}">
                <a16:creationId xmlns:a16="http://schemas.microsoft.com/office/drawing/2014/main" id="{4DB82535-DC39-AF43-9200-B630D7327FAF}"/>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817814"/>
            <a:ext cx="1518592" cy="1516911"/>
          </a:xfrm>
          <a:prstGeom prst="ellipse">
            <a:avLst/>
          </a:prstGeom>
        </p:spPr>
      </p:pic>
      <p:pic>
        <p:nvPicPr>
          <p:cNvPr id="27" name="Picture 26" descr="A person with a microphone&#10;&#10;Description automatically generated">
            <a:extLst>
              <a:ext uri="{FF2B5EF4-FFF2-40B4-BE49-F238E27FC236}">
                <a16:creationId xmlns:a16="http://schemas.microsoft.com/office/drawing/2014/main" id="{76AE652E-CFAF-B989-D7AF-7A25688AB10C}"/>
              </a:ext>
            </a:extLst>
          </p:cNvPr>
          <p:cNvPicPr>
            <a:picLocks noChangeAspect="1"/>
          </p:cNvPicPr>
          <p:nvPr/>
        </p:nvPicPr>
        <p:blipFill rotWithShape="1">
          <a:blip r:embed="rId2">
            <a:extLst>
              <a:ext uri="{28A0092B-C50C-407E-A947-70E740481C1C}">
                <a14:useLocalDpi xmlns:a14="http://schemas.microsoft.com/office/drawing/2010/main" val="0"/>
              </a:ext>
            </a:extLst>
          </a:blip>
          <a:srcRect l="4829" t="5168" r="46464" b="8515"/>
          <a:stretch/>
        </p:blipFill>
        <p:spPr>
          <a:xfrm>
            <a:off x="4485550" y="3512289"/>
            <a:ext cx="1518592" cy="1516911"/>
          </a:xfrm>
          <a:prstGeom prst="ellipse">
            <a:avLst/>
          </a:prstGeom>
        </p:spPr>
      </p:pic>
    </p:spTree>
    <p:extLst>
      <p:ext uri="{BB962C8B-B14F-4D97-AF65-F5344CB8AC3E}">
        <p14:creationId xmlns:p14="http://schemas.microsoft.com/office/powerpoint/2010/main" val="1967676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2C21C2-1A94-ACFA-4702-EF69790B49D9}"/>
              </a:ext>
            </a:extLst>
          </p:cNvPr>
          <p:cNvSpPr>
            <a:spLocks noGrp="1"/>
          </p:cNvSpPr>
          <p:nvPr>
            <p:ph type="body" sz="quarter" idx="10"/>
          </p:nvPr>
        </p:nvSpPr>
        <p:spPr/>
        <p:txBody>
          <a:bodyPr/>
          <a:lstStyle/>
          <a:p>
            <a:r>
              <a:rPr lang="en-US" dirty="0"/>
              <a:t>Schedule</a:t>
            </a:r>
          </a:p>
        </p:txBody>
      </p:sp>
      <p:sp>
        <p:nvSpPr>
          <p:cNvPr id="3" name="Text Placeholder 2">
            <a:extLst>
              <a:ext uri="{FF2B5EF4-FFF2-40B4-BE49-F238E27FC236}">
                <a16:creationId xmlns:a16="http://schemas.microsoft.com/office/drawing/2014/main" id="{4458F758-A386-0C5D-BE27-D7F9FCD1A513}"/>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7AF3796F-37E4-1417-A886-CA9343B251FF}"/>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309D58F5-951C-A638-17E2-FE6511160E0A}"/>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5F05DEFE-6999-B705-87AC-2709DB5E590C}"/>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CE60F98B-B8EA-A214-F51B-476D523816A1}"/>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086210B3-38B6-4966-395A-B1727C005BFA}"/>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1319DDB3-CCCE-1F80-8C30-77DAC901E530}"/>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70D7D6FD-DBC2-AF42-1D31-F55FA9208BD0}"/>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40F38A83-E35C-C131-5D3D-E04F60C0512B}"/>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D7BEF2EE-E2C3-1DC1-91CD-4657C2B020A5}"/>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EAE1D0D3-BB02-15A2-EF78-3B7302A85D3C}"/>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D0BCB89B-A29A-8DAC-B86A-FDDF77AF2DA1}"/>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5C18F42F-A3A1-9AAD-66B9-9F026955E2A6}"/>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26DB1D24-A033-075D-3D0B-5EB841FAA2D9}"/>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0B03CD17-31F6-1227-F4A6-01692C89DE6A}"/>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4591EB6F-F197-F5F5-CA41-F071482D5121}"/>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FF0C131F-D8A4-A71B-8E8E-50D884006693}"/>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48C10110-C5D6-6915-314A-4EA7B3A3D9A9}"/>
              </a:ext>
            </a:extLst>
          </p:cNvPr>
          <p:cNvSpPr>
            <a:spLocks noGrp="1"/>
          </p:cNvSpPr>
          <p:nvPr>
            <p:ph type="body" sz="quarter" idx="37"/>
          </p:nvPr>
        </p:nvSpPr>
        <p:spPr/>
        <p:txBody>
          <a:bodyPr/>
          <a:lstStyle/>
          <a:p>
            <a:r>
              <a:rPr lang="en-US" dirty="0"/>
              <a:t>Location / Presenter</a:t>
            </a:r>
          </a:p>
        </p:txBody>
      </p:sp>
      <p:sp>
        <p:nvSpPr>
          <p:cNvPr id="21" name="Text Placeholder 20">
            <a:extLst>
              <a:ext uri="{FF2B5EF4-FFF2-40B4-BE49-F238E27FC236}">
                <a16:creationId xmlns:a16="http://schemas.microsoft.com/office/drawing/2014/main" id="{A8ECA649-2A8B-4840-562B-2CA6F1C0404E}"/>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CCC6C280-B0CB-0D1C-9E51-351B70E56847}"/>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CED86877-BDB5-D220-18FF-8015559CA931}"/>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20032857-F618-D6CB-C6DF-4BDBE2EC593D}"/>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B932D52D-CF74-2614-63EF-73DB674DF4FC}"/>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9862CCFB-33AD-5EEB-0CD3-4AC213868CB6}"/>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1019471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287266-6571-B830-3A83-8A70CBF14854}"/>
              </a:ext>
            </a:extLst>
          </p:cNvPr>
          <p:cNvSpPr>
            <a:spLocks noGrp="1"/>
          </p:cNvSpPr>
          <p:nvPr>
            <p:ph type="body" sz="quarter" idx="10"/>
          </p:nvPr>
        </p:nvSpPr>
        <p:spPr/>
        <p:txBody>
          <a:bodyPr/>
          <a:lstStyle/>
          <a:p>
            <a:r>
              <a:rPr lang="en-US" dirty="0"/>
              <a:t>Schedule</a:t>
            </a:r>
          </a:p>
        </p:txBody>
      </p:sp>
      <p:sp>
        <p:nvSpPr>
          <p:cNvPr id="3" name="Text Placeholder 2">
            <a:extLst>
              <a:ext uri="{FF2B5EF4-FFF2-40B4-BE49-F238E27FC236}">
                <a16:creationId xmlns:a16="http://schemas.microsoft.com/office/drawing/2014/main" id="{22211D3B-2D1A-3C75-0566-20788CB17DC9}"/>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A31CC778-48E8-EA80-6186-B8B1F05D22D3}"/>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FB3DF70A-A594-1745-0646-D7A776FCF752}"/>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845C56DA-5661-A893-E1CC-72F996ADF0B0}"/>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9DC224A7-E6D3-A4A2-82AA-BA676C0B1AAE}"/>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352CB0D6-618A-82C8-D9F2-4E3E13A995B2}"/>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BB73FBDA-A036-6981-CD2C-70D0551257BC}"/>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61F33D35-09AD-109E-C04D-1DA414143C80}"/>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BFDC369F-9C8D-14BC-A324-D4B940F68C64}"/>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E548778B-4433-1448-3D68-1FCE94148141}"/>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73DCF10C-9D07-6CFC-F8BD-55AA9E9D414F}"/>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A8B82502-070F-7613-BAE9-DC64BB72C3A0}"/>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A488E050-4F88-12DC-2218-59D15334342B}"/>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DB8FC51A-D35A-D655-E84A-636D5450314D}"/>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521F6C34-1CC6-5229-E7BF-11A3A8E1DB78}"/>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12A5F69D-0052-F166-3848-2E0AAD1F470A}"/>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34F2B7C1-F2D1-3145-6991-E9B8056BB8D1}"/>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D8DC15DD-BB9D-592D-ACD7-4BE840D4EEC2}"/>
              </a:ext>
            </a:extLst>
          </p:cNvPr>
          <p:cNvSpPr>
            <a:spLocks noGrp="1"/>
          </p:cNvSpPr>
          <p:nvPr>
            <p:ph type="body" sz="quarter" idx="37"/>
          </p:nvPr>
        </p:nvSpPr>
        <p:spPr/>
        <p:txBody>
          <a:bodyPr/>
          <a:lstStyle/>
          <a:p>
            <a:r>
              <a:rPr lang="en-US" dirty="0"/>
              <a:t>Location / Presenter</a:t>
            </a:r>
          </a:p>
        </p:txBody>
      </p:sp>
      <p:sp>
        <p:nvSpPr>
          <p:cNvPr id="21" name="Text Placeholder 20">
            <a:extLst>
              <a:ext uri="{FF2B5EF4-FFF2-40B4-BE49-F238E27FC236}">
                <a16:creationId xmlns:a16="http://schemas.microsoft.com/office/drawing/2014/main" id="{C9F292C6-3BF6-FC75-3C90-641CB359429C}"/>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320968DF-C490-5ED9-BA82-40F34B0928B5}"/>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5DEA0FD7-84C5-7FA1-DDA7-6C4BD15BF42D}"/>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CE8D5CBA-0A40-A638-6780-FC5252C3A249}"/>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3FC1B7EC-C8F8-0B18-E735-92FA21D84D6D}"/>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BC501BD5-7326-6A24-F16F-5D396D08622B}"/>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38371320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4115CD-D6D7-D44D-4188-A1FDF3D2A839}"/>
              </a:ext>
            </a:extLst>
          </p:cNvPr>
          <p:cNvSpPr>
            <a:spLocks noGrp="1"/>
          </p:cNvSpPr>
          <p:nvPr>
            <p:ph type="body" sz="quarter" idx="10"/>
          </p:nvPr>
        </p:nvSpPr>
        <p:spPr/>
        <p:txBody>
          <a:bodyPr/>
          <a:lstStyle/>
          <a:p>
            <a:r>
              <a:rPr lang="en-US" dirty="0"/>
              <a:t>Schedule</a:t>
            </a:r>
          </a:p>
        </p:txBody>
      </p:sp>
      <p:sp>
        <p:nvSpPr>
          <p:cNvPr id="3" name="Text Placeholder 2">
            <a:extLst>
              <a:ext uri="{FF2B5EF4-FFF2-40B4-BE49-F238E27FC236}">
                <a16:creationId xmlns:a16="http://schemas.microsoft.com/office/drawing/2014/main" id="{C1C17634-FE54-D481-4391-5BDEBC949145}"/>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742E2112-98B0-67DD-6222-3EC8A7AB4917}"/>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50410851-3345-4075-4570-8F42257DF0D9}"/>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4DDDEF4B-EB1A-614C-1841-F0CC1FD66F90}"/>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E33FB9F0-335C-062A-69D1-F0E3A989DFEB}"/>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8F585C39-7817-0730-423E-AC7602D2B25B}"/>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B66A9331-EDAA-8491-C44E-EC7BCA80E28D}"/>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00BB400D-1916-2E4D-0155-4E0BFF4EB1D9}"/>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727724D4-C2A4-1076-8575-97A9B8ECAB00}"/>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67E6E8B9-EAE0-D11E-61BF-29F6D9F23816}"/>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28104BFA-0338-21C1-2574-B658FA5E6437}"/>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347B0871-D855-9E09-9E4B-9DBE9B07764F}"/>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423F7D36-B103-05F2-9D23-8F0510E80661}"/>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EAEEF661-6093-E23A-BC33-F9122CEC5011}"/>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FC146F2E-BB4A-D13D-FBA1-CA68EF0BD4A2}"/>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43E6F868-DA77-646F-7A64-22F38DEF90BD}"/>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0ED526C6-1F0F-EC21-7693-342476410CF4}"/>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C63DAD34-EFCE-896D-32ED-491C520CAFC9}"/>
              </a:ext>
            </a:extLst>
          </p:cNvPr>
          <p:cNvSpPr>
            <a:spLocks noGrp="1"/>
          </p:cNvSpPr>
          <p:nvPr>
            <p:ph type="body" sz="quarter" idx="37"/>
          </p:nvPr>
        </p:nvSpPr>
        <p:spPr/>
        <p:txBody>
          <a:bodyPr/>
          <a:lstStyle/>
          <a:p>
            <a:r>
              <a:rPr lang="en-US" dirty="0"/>
              <a:t>Location / Presenter</a:t>
            </a:r>
          </a:p>
        </p:txBody>
      </p:sp>
      <p:sp>
        <p:nvSpPr>
          <p:cNvPr id="21" name="Text Placeholder 20">
            <a:extLst>
              <a:ext uri="{FF2B5EF4-FFF2-40B4-BE49-F238E27FC236}">
                <a16:creationId xmlns:a16="http://schemas.microsoft.com/office/drawing/2014/main" id="{BEE9D07D-AF30-A37A-5D77-90C020777F7A}"/>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33AF3A89-B9CA-8FCF-A47F-1CFD96CA2B02}"/>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25B134E2-13F8-B6E6-75EE-46DD3CDF6967}"/>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1EEC66E2-64AD-5879-953E-7E5425CC3772}"/>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2F0F578D-9421-8FB6-F496-136F12CFEAC1}"/>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ECFFE735-7A06-DF52-2E32-DD608615293C}"/>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31234413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DD02DF9-514C-3794-3EF1-0AF759BBA3B6}"/>
              </a:ext>
            </a:extLst>
          </p:cNvPr>
          <p:cNvSpPr>
            <a:spLocks noGrp="1"/>
          </p:cNvSpPr>
          <p:nvPr>
            <p:ph type="body" sz="quarter" idx="10"/>
          </p:nvPr>
        </p:nvSpPr>
        <p:spPr/>
        <p:txBody>
          <a:bodyPr/>
          <a:lstStyle/>
          <a:p>
            <a:r>
              <a:rPr lang="en-US" dirty="0"/>
              <a:t>Schedule</a:t>
            </a:r>
          </a:p>
          <a:p>
            <a:endParaRPr lang="en-US" dirty="0"/>
          </a:p>
        </p:txBody>
      </p:sp>
      <p:sp>
        <p:nvSpPr>
          <p:cNvPr id="3" name="Text Placeholder 2">
            <a:extLst>
              <a:ext uri="{FF2B5EF4-FFF2-40B4-BE49-F238E27FC236}">
                <a16:creationId xmlns:a16="http://schemas.microsoft.com/office/drawing/2014/main" id="{67BD66B9-1B01-3864-EB05-11B8CE356AA6}"/>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47D315A7-14BB-79CA-1E3A-E09C00AC289F}"/>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4A1AAFB6-9BCB-08DE-C48A-B33EB5159A11}"/>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A17FF2C5-4FEC-F8D6-5F57-020B321CA308}"/>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BFB2AC91-01CB-E53A-16CA-115F51C6F0CB}"/>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92BAE96B-6903-2B99-C4FA-A7C968384648}"/>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8AAE7115-3BF3-9792-DA2A-D4B37A9F1DB5}"/>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C0082DB9-50A5-20BB-80C5-9BACE4DAC242}"/>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B003F0FF-C6FF-C89A-EDC5-4885675929B4}"/>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95B6C78C-8698-D245-EA4C-E3E751CCF028}"/>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7E43C125-4F37-DA2A-6568-9AB31FAF587D}"/>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0625CB26-CFB2-3EF1-8997-7AA360FC6F46}"/>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5F22CFF6-F1C1-182A-64FB-76C2A81A244A}"/>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FB12C9EE-6603-C4CE-991F-892358B14772}"/>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8A4688F0-007D-D2C9-4FD6-13FF2A5CF0CC}"/>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CBFFF97E-4FF1-589F-4A32-C04691E5812A}"/>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326DA281-69F0-4C32-112E-E26F58303502}"/>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BA432534-7933-52C2-19B4-C78E74D9D193}"/>
              </a:ext>
            </a:extLst>
          </p:cNvPr>
          <p:cNvSpPr>
            <a:spLocks noGrp="1"/>
          </p:cNvSpPr>
          <p:nvPr>
            <p:ph type="body" sz="quarter" idx="37"/>
          </p:nvPr>
        </p:nvSpPr>
        <p:spPr/>
        <p:txBody>
          <a:bodyPr/>
          <a:lstStyle/>
          <a:p>
            <a:r>
              <a:rPr lang="en-US" dirty="0"/>
              <a:t>Location / Presenter</a:t>
            </a:r>
          </a:p>
        </p:txBody>
      </p:sp>
      <p:sp>
        <p:nvSpPr>
          <p:cNvPr id="21" name="Text Placeholder 20">
            <a:extLst>
              <a:ext uri="{FF2B5EF4-FFF2-40B4-BE49-F238E27FC236}">
                <a16:creationId xmlns:a16="http://schemas.microsoft.com/office/drawing/2014/main" id="{D5D95137-CF6A-B8A4-1737-110BAA544760}"/>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F2DAB97C-B9A4-5A52-DE06-ED9F971FA3E6}"/>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47EA885C-EFD6-A36F-AF70-0C1F24BD2AA0}"/>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F672C633-0304-D99F-6917-2187CFEAA5EB}"/>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DC2D8A28-BF5D-C29E-1052-06D70A82C03F}"/>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52376796-A261-32C5-4CC6-053D088B6748}"/>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15624893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B4554F-A51D-6837-6F49-A82D4858B96C}"/>
              </a:ext>
            </a:extLst>
          </p:cNvPr>
          <p:cNvSpPr>
            <a:spLocks noGrp="1"/>
          </p:cNvSpPr>
          <p:nvPr>
            <p:ph type="body" sz="quarter" idx="10"/>
          </p:nvPr>
        </p:nvSpPr>
        <p:spPr/>
        <p:txBody>
          <a:bodyPr/>
          <a:lstStyle/>
          <a:p>
            <a:r>
              <a:rPr lang="en-US" dirty="0"/>
              <a:t>Schedule</a:t>
            </a:r>
          </a:p>
        </p:txBody>
      </p:sp>
      <p:sp>
        <p:nvSpPr>
          <p:cNvPr id="3" name="Text Placeholder 2">
            <a:extLst>
              <a:ext uri="{FF2B5EF4-FFF2-40B4-BE49-F238E27FC236}">
                <a16:creationId xmlns:a16="http://schemas.microsoft.com/office/drawing/2014/main" id="{7476D283-10C3-50BD-48AF-FC310E899C0F}"/>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2C2A4029-ABAA-8D72-6E28-652A0285DCB4}"/>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A6A323E0-6A90-C129-5579-DF7C3566EA3B}"/>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EB9B0F60-86AB-3E6F-2673-538B40291276}"/>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B0EF643D-55C5-904A-78D5-CD1E11DD78A3}"/>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EC92100B-C93B-B5F3-32B8-E13A85D63FBC}"/>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49789BB4-A998-4028-CBCA-4AFC4D7784FD}"/>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4B6B3778-DAC1-4FB4-2F36-6814939521A7}"/>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BC157F36-0783-4AC2-E3B8-841C5F3D3BC9}"/>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3AC250BA-3CDB-DA71-E9E8-821BAEB6FFDE}"/>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CFA4B3A5-DC13-D879-1844-2D6A7E2936B3}"/>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F75C64D9-611D-AEBE-2DD2-EBFC2C67698D}"/>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87811AD4-1066-25E7-7AD7-01281F5A91C0}"/>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B894D2CB-E782-2B80-7D6B-A763379BE49B}"/>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31ACBDB0-7E30-DD6C-6AE1-191E4943678A}"/>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39F266F9-95E9-0FF4-7DA3-A6F962F4ACD8}"/>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DA5C4CDB-C949-8287-1D44-8E56C8E55772}"/>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E09069CE-FC89-A56E-4535-C04839EABDAA}"/>
              </a:ext>
            </a:extLst>
          </p:cNvPr>
          <p:cNvSpPr>
            <a:spLocks noGrp="1"/>
          </p:cNvSpPr>
          <p:nvPr>
            <p:ph type="body" sz="quarter" idx="37"/>
          </p:nvPr>
        </p:nvSpPr>
        <p:spPr/>
        <p:txBody>
          <a:bodyPr/>
          <a:lstStyle/>
          <a:p>
            <a:r>
              <a:rPr lang="en-US" dirty="0"/>
              <a:t>Location / Presenter</a:t>
            </a:r>
          </a:p>
        </p:txBody>
      </p:sp>
      <p:sp>
        <p:nvSpPr>
          <p:cNvPr id="21" name="Text Placeholder 20">
            <a:extLst>
              <a:ext uri="{FF2B5EF4-FFF2-40B4-BE49-F238E27FC236}">
                <a16:creationId xmlns:a16="http://schemas.microsoft.com/office/drawing/2014/main" id="{F9C4BABF-2FA6-2169-5D8F-882239E882F3}"/>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4368DBB6-E9E2-BDB9-0CE1-AE1B79DA0DFD}"/>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32EB84E4-84FB-851D-92F6-8A3B48D9542A}"/>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AE6D38D4-8158-280A-C7E6-11B88171A0FA}"/>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D22C7ED3-BAF2-44AD-5681-DCD3C6FEE85C}"/>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906BF76B-DD80-D692-1795-1E6D55180F46}"/>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2915254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2941F16-8F6C-5F63-FC18-77DC9BE7B63C}"/>
              </a:ext>
            </a:extLst>
          </p:cNvPr>
          <p:cNvSpPr>
            <a:spLocks noGrp="1"/>
          </p:cNvSpPr>
          <p:nvPr>
            <p:ph type="body" sz="quarter" idx="10"/>
          </p:nvPr>
        </p:nvSpPr>
        <p:spPr/>
        <p:txBody>
          <a:bodyPr/>
          <a:lstStyle/>
          <a:p>
            <a:r>
              <a:rPr lang="en-US" dirty="0"/>
              <a:t>Schedule</a:t>
            </a:r>
          </a:p>
          <a:p>
            <a:endParaRPr lang="en-US" dirty="0"/>
          </a:p>
        </p:txBody>
      </p:sp>
      <p:sp>
        <p:nvSpPr>
          <p:cNvPr id="3" name="Text Placeholder 2">
            <a:extLst>
              <a:ext uri="{FF2B5EF4-FFF2-40B4-BE49-F238E27FC236}">
                <a16:creationId xmlns:a16="http://schemas.microsoft.com/office/drawing/2014/main" id="{82289FC9-20AC-BBD0-8400-2F6F725599E2}"/>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878A732F-512E-E9A2-F3F2-D75BB1501C00}"/>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E6FADD1A-1B57-779F-7B43-EED6A3D76772}"/>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7617FF09-67CA-E12E-2699-26373A6B96AC}"/>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A9A3861E-9BD1-D9B9-7617-2D8EDF18852B}"/>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739CB478-4A46-BD2F-47E7-0E02201F3D81}"/>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B2244A5B-E4BE-EE22-3F8D-FF0B90F70A42}"/>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5489E196-D995-8D05-A23C-F372C41A2F2C}"/>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E7313294-8B71-9DAE-74CE-8279199102AB}"/>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05F08526-46FB-A7FF-CEE9-0B2E17E1B152}"/>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31B1E59B-7FEF-B31B-9711-F28F7E5C966D}"/>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EDDE2995-4801-EE79-A2A7-6917B72BFE9D}"/>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4AFFF196-62BB-AB2C-1C48-5E2A2EB2DDD2}"/>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0F99A1EC-6B64-0BCB-7B9D-2C974DD70CE2}"/>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C97ABE81-AAC4-903B-6335-E0DD09140D5E}"/>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B64F56A5-0DBB-EA9C-500E-9CF5D1EECC78}"/>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BD873A1E-91A4-A59C-33FD-0B53A333231F}"/>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A818E9F2-9EB2-9938-1125-D93C9E53C789}"/>
              </a:ext>
            </a:extLst>
          </p:cNvPr>
          <p:cNvSpPr>
            <a:spLocks noGrp="1"/>
          </p:cNvSpPr>
          <p:nvPr>
            <p:ph type="body" sz="quarter" idx="37"/>
          </p:nvPr>
        </p:nvSpPr>
        <p:spPr/>
        <p:txBody>
          <a:bodyPr/>
          <a:lstStyle/>
          <a:p>
            <a:r>
              <a:rPr lang="en-US" dirty="0"/>
              <a:t>Location / Presenter</a:t>
            </a:r>
          </a:p>
        </p:txBody>
      </p:sp>
      <p:sp>
        <p:nvSpPr>
          <p:cNvPr id="21" name="Text Placeholder 20">
            <a:extLst>
              <a:ext uri="{FF2B5EF4-FFF2-40B4-BE49-F238E27FC236}">
                <a16:creationId xmlns:a16="http://schemas.microsoft.com/office/drawing/2014/main" id="{0CE50953-CE9C-BA6E-46A1-A3E7C90D3EF6}"/>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D79B29AC-1636-3F06-8FC7-8A36851AE304}"/>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9FB2ACFA-6078-272F-C31B-4C45E72A4836}"/>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BDA2D996-F17D-6E5A-24C2-9B8485E4FA78}"/>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DC593FD7-46AF-C807-CFF0-63F2A031F15D}"/>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44F1D1CF-DC2D-CEDA-46E1-AE2A91208662}"/>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8916175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D40646-49E9-F50E-E80C-57543864D287}"/>
              </a:ext>
            </a:extLst>
          </p:cNvPr>
          <p:cNvSpPr>
            <a:spLocks noGrp="1"/>
          </p:cNvSpPr>
          <p:nvPr>
            <p:ph type="body" sz="quarter" idx="10"/>
          </p:nvPr>
        </p:nvSpPr>
        <p:spPr/>
        <p:txBody>
          <a:bodyPr/>
          <a:lstStyle/>
          <a:p>
            <a:r>
              <a:rPr lang="en-US" dirty="0"/>
              <a:t>Schedule</a:t>
            </a:r>
          </a:p>
          <a:p>
            <a:endParaRPr lang="en-US" dirty="0"/>
          </a:p>
        </p:txBody>
      </p:sp>
      <p:sp>
        <p:nvSpPr>
          <p:cNvPr id="3" name="Text Placeholder 2">
            <a:extLst>
              <a:ext uri="{FF2B5EF4-FFF2-40B4-BE49-F238E27FC236}">
                <a16:creationId xmlns:a16="http://schemas.microsoft.com/office/drawing/2014/main" id="{2D8B1A19-41D4-283B-39B9-288AD4F21846}"/>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69227BAD-AF2E-7D14-F9E9-D29091F0D9C5}"/>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7DB42017-CB4C-8EE7-0B9C-9F7F67389FA7}"/>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FB204096-A8A1-1580-09B3-CFA508A2D569}"/>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6E400E98-E5B0-0A26-2D3F-91CFAEBE9DA9}"/>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EF40B162-E6DE-339F-2271-F1C5C06B5B80}"/>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8DA7AE57-5523-4432-04AC-04D5ECBB9D9C}"/>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AB9548B1-5319-8023-4588-1E345871E447}"/>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4DA4F741-E381-D077-4BF9-C8393AB74A9A}"/>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0CA86C61-9E1C-F8BE-73DA-E3B1B2223F0A}"/>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3D02FB81-21A3-9CC6-A7DB-8B11C4D31F82}"/>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B63664A6-D533-7378-D67A-43D01D0E6753}"/>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E53CB262-0C46-5841-5D9B-A6FAD19CDCD2}"/>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3B6700C4-0647-FE53-DD2A-C19BE8D5C652}"/>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B1A3F312-5440-1F64-1D58-68A5AD57A290}"/>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769DD652-92D6-9273-28C1-785D912382EB}"/>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519D0A30-71BD-6100-6D40-BCC02F24EFE3}"/>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ABE265CF-331E-F6B9-F304-5437DCBAE733}"/>
              </a:ext>
            </a:extLst>
          </p:cNvPr>
          <p:cNvSpPr>
            <a:spLocks noGrp="1"/>
          </p:cNvSpPr>
          <p:nvPr>
            <p:ph type="body" sz="quarter" idx="37"/>
          </p:nvPr>
        </p:nvSpPr>
        <p:spPr/>
        <p:txBody>
          <a:bodyPr/>
          <a:lstStyle/>
          <a:p>
            <a:r>
              <a:rPr lang="en-US" dirty="0"/>
              <a:t>Location / Presenter</a:t>
            </a:r>
          </a:p>
        </p:txBody>
      </p:sp>
      <p:sp>
        <p:nvSpPr>
          <p:cNvPr id="21" name="Text Placeholder 20">
            <a:extLst>
              <a:ext uri="{FF2B5EF4-FFF2-40B4-BE49-F238E27FC236}">
                <a16:creationId xmlns:a16="http://schemas.microsoft.com/office/drawing/2014/main" id="{AA6F4A50-ED42-A0CF-3E1E-799B41FB3964}"/>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0FD6B48C-22D6-6690-DE2D-0F865E288D45}"/>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1517FD54-3137-1734-90FA-24129A733E98}"/>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F9959FD0-FF4D-3B5B-C239-E42B54A1D329}"/>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AFD6AC2C-090D-CA0A-E327-6431B0D49971}"/>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47C890F9-B171-F034-0598-1F888B1BA33C}"/>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16311517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C9F3F0-8F09-A974-2CB0-E85462635F92}"/>
              </a:ext>
            </a:extLst>
          </p:cNvPr>
          <p:cNvSpPr>
            <a:spLocks noGrp="1"/>
          </p:cNvSpPr>
          <p:nvPr>
            <p:ph type="body" sz="quarter" idx="10"/>
          </p:nvPr>
        </p:nvSpPr>
        <p:spPr/>
        <p:txBody>
          <a:bodyPr/>
          <a:lstStyle/>
          <a:p>
            <a:r>
              <a:rPr lang="en-US" dirty="0"/>
              <a:t>Schedule</a:t>
            </a:r>
          </a:p>
          <a:p>
            <a:endParaRPr lang="en-US" dirty="0"/>
          </a:p>
        </p:txBody>
      </p:sp>
      <p:sp>
        <p:nvSpPr>
          <p:cNvPr id="3" name="Text Placeholder 2">
            <a:extLst>
              <a:ext uri="{FF2B5EF4-FFF2-40B4-BE49-F238E27FC236}">
                <a16:creationId xmlns:a16="http://schemas.microsoft.com/office/drawing/2014/main" id="{14F42792-B6B8-DD21-F28F-723223081267}"/>
              </a:ext>
            </a:extLst>
          </p:cNvPr>
          <p:cNvSpPr>
            <a:spLocks noGrp="1"/>
          </p:cNvSpPr>
          <p:nvPr>
            <p:ph type="body" sz="quarter" idx="16"/>
          </p:nvPr>
        </p:nvSpPr>
        <p:spPr/>
        <p:txBody>
          <a:bodyPr/>
          <a:lstStyle/>
          <a:p>
            <a:r>
              <a:rPr lang="en-US" dirty="0"/>
              <a:t>Session Title</a:t>
            </a:r>
          </a:p>
        </p:txBody>
      </p:sp>
      <p:sp>
        <p:nvSpPr>
          <p:cNvPr id="4" name="Text Placeholder 3">
            <a:extLst>
              <a:ext uri="{FF2B5EF4-FFF2-40B4-BE49-F238E27FC236}">
                <a16:creationId xmlns:a16="http://schemas.microsoft.com/office/drawing/2014/main" id="{AAE2F1BC-29C7-C4B1-976D-B192F6CB69D2}"/>
              </a:ext>
            </a:extLst>
          </p:cNvPr>
          <p:cNvSpPr>
            <a:spLocks noGrp="1"/>
          </p:cNvSpPr>
          <p:nvPr>
            <p:ph type="body" sz="quarter" idx="21"/>
          </p:nvPr>
        </p:nvSpPr>
        <p:spPr/>
        <p:txBody>
          <a:bodyPr/>
          <a:lstStyle/>
          <a:p>
            <a:r>
              <a:rPr lang="en-US" dirty="0"/>
              <a:t>9:00 AM</a:t>
            </a:r>
          </a:p>
        </p:txBody>
      </p:sp>
      <p:sp>
        <p:nvSpPr>
          <p:cNvPr id="5" name="Text Placeholder 4">
            <a:extLst>
              <a:ext uri="{FF2B5EF4-FFF2-40B4-BE49-F238E27FC236}">
                <a16:creationId xmlns:a16="http://schemas.microsoft.com/office/drawing/2014/main" id="{9565B8AE-7DFD-BFDD-03C8-2CFCA9EE4E2D}"/>
              </a:ext>
            </a:extLst>
          </p:cNvPr>
          <p:cNvSpPr>
            <a:spLocks noGrp="1"/>
          </p:cNvSpPr>
          <p:nvPr>
            <p:ph type="body" sz="quarter" idx="22"/>
          </p:nvPr>
        </p:nvSpPr>
        <p:spPr/>
        <p:txBody>
          <a:bodyPr/>
          <a:lstStyle/>
          <a:p>
            <a:r>
              <a:rPr lang="en-US" dirty="0"/>
              <a:t>Location / Presenter</a:t>
            </a:r>
          </a:p>
        </p:txBody>
      </p:sp>
      <p:sp>
        <p:nvSpPr>
          <p:cNvPr id="6" name="Text Placeholder 5">
            <a:extLst>
              <a:ext uri="{FF2B5EF4-FFF2-40B4-BE49-F238E27FC236}">
                <a16:creationId xmlns:a16="http://schemas.microsoft.com/office/drawing/2014/main" id="{EFE8C665-3126-C0DF-2536-E93214A9A972}"/>
              </a:ext>
            </a:extLst>
          </p:cNvPr>
          <p:cNvSpPr>
            <a:spLocks noGrp="1"/>
          </p:cNvSpPr>
          <p:nvPr>
            <p:ph type="body" sz="quarter" idx="23"/>
          </p:nvPr>
        </p:nvSpPr>
        <p:spPr/>
        <p:txBody>
          <a:bodyPr/>
          <a:lstStyle/>
          <a:p>
            <a:r>
              <a:rPr lang="en-US" dirty="0"/>
              <a:t>Session Title</a:t>
            </a:r>
          </a:p>
        </p:txBody>
      </p:sp>
      <p:sp>
        <p:nvSpPr>
          <p:cNvPr id="7" name="Text Placeholder 6">
            <a:extLst>
              <a:ext uri="{FF2B5EF4-FFF2-40B4-BE49-F238E27FC236}">
                <a16:creationId xmlns:a16="http://schemas.microsoft.com/office/drawing/2014/main" id="{D5461B46-149C-35AC-E1A7-DDF22D0A0542}"/>
              </a:ext>
            </a:extLst>
          </p:cNvPr>
          <p:cNvSpPr>
            <a:spLocks noGrp="1"/>
          </p:cNvSpPr>
          <p:nvPr>
            <p:ph type="body" sz="quarter" idx="24"/>
          </p:nvPr>
        </p:nvSpPr>
        <p:spPr/>
        <p:txBody>
          <a:bodyPr/>
          <a:lstStyle/>
          <a:p>
            <a:r>
              <a:rPr lang="en-US" dirty="0"/>
              <a:t>9:00 AM</a:t>
            </a:r>
          </a:p>
        </p:txBody>
      </p:sp>
      <p:sp>
        <p:nvSpPr>
          <p:cNvPr id="8" name="Text Placeholder 7">
            <a:extLst>
              <a:ext uri="{FF2B5EF4-FFF2-40B4-BE49-F238E27FC236}">
                <a16:creationId xmlns:a16="http://schemas.microsoft.com/office/drawing/2014/main" id="{F7822E5F-D98E-3644-1EBA-E7A808AF625C}"/>
              </a:ext>
            </a:extLst>
          </p:cNvPr>
          <p:cNvSpPr>
            <a:spLocks noGrp="1"/>
          </p:cNvSpPr>
          <p:nvPr>
            <p:ph type="body" sz="quarter" idx="25"/>
          </p:nvPr>
        </p:nvSpPr>
        <p:spPr/>
        <p:txBody>
          <a:bodyPr/>
          <a:lstStyle/>
          <a:p>
            <a:r>
              <a:rPr lang="en-US" dirty="0"/>
              <a:t>Location / Presenter</a:t>
            </a:r>
          </a:p>
        </p:txBody>
      </p:sp>
      <p:sp>
        <p:nvSpPr>
          <p:cNvPr id="9" name="Text Placeholder 8">
            <a:extLst>
              <a:ext uri="{FF2B5EF4-FFF2-40B4-BE49-F238E27FC236}">
                <a16:creationId xmlns:a16="http://schemas.microsoft.com/office/drawing/2014/main" id="{0F1F5BAB-E72C-08F1-A2EC-E989B90EC09A}"/>
              </a:ext>
            </a:extLst>
          </p:cNvPr>
          <p:cNvSpPr>
            <a:spLocks noGrp="1"/>
          </p:cNvSpPr>
          <p:nvPr>
            <p:ph type="body" sz="quarter" idx="26"/>
          </p:nvPr>
        </p:nvSpPr>
        <p:spPr/>
        <p:txBody>
          <a:bodyPr/>
          <a:lstStyle/>
          <a:p>
            <a:r>
              <a:rPr lang="en-US" dirty="0"/>
              <a:t>Session Title</a:t>
            </a:r>
          </a:p>
        </p:txBody>
      </p:sp>
      <p:sp>
        <p:nvSpPr>
          <p:cNvPr id="10" name="Text Placeholder 9">
            <a:extLst>
              <a:ext uri="{FF2B5EF4-FFF2-40B4-BE49-F238E27FC236}">
                <a16:creationId xmlns:a16="http://schemas.microsoft.com/office/drawing/2014/main" id="{1CC8A8AC-6B1B-CF86-3677-492F5E245B94}"/>
              </a:ext>
            </a:extLst>
          </p:cNvPr>
          <p:cNvSpPr>
            <a:spLocks noGrp="1"/>
          </p:cNvSpPr>
          <p:nvPr>
            <p:ph type="body" sz="quarter" idx="27"/>
          </p:nvPr>
        </p:nvSpPr>
        <p:spPr/>
        <p:txBody>
          <a:bodyPr/>
          <a:lstStyle/>
          <a:p>
            <a:r>
              <a:rPr lang="en-US" dirty="0"/>
              <a:t>9:00 AM</a:t>
            </a:r>
          </a:p>
        </p:txBody>
      </p:sp>
      <p:sp>
        <p:nvSpPr>
          <p:cNvPr id="11" name="Text Placeholder 10">
            <a:extLst>
              <a:ext uri="{FF2B5EF4-FFF2-40B4-BE49-F238E27FC236}">
                <a16:creationId xmlns:a16="http://schemas.microsoft.com/office/drawing/2014/main" id="{F4020FC9-143A-3F45-13A0-DE1F98025C02}"/>
              </a:ext>
            </a:extLst>
          </p:cNvPr>
          <p:cNvSpPr>
            <a:spLocks noGrp="1"/>
          </p:cNvSpPr>
          <p:nvPr>
            <p:ph type="body" sz="quarter" idx="28"/>
          </p:nvPr>
        </p:nvSpPr>
        <p:spPr/>
        <p:txBody>
          <a:bodyPr/>
          <a:lstStyle/>
          <a:p>
            <a:r>
              <a:rPr lang="en-US" dirty="0"/>
              <a:t>Location / Presenter</a:t>
            </a:r>
          </a:p>
        </p:txBody>
      </p:sp>
      <p:sp>
        <p:nvSpPr>
          <p:cNvPr id="12" name="Text Placeholder 11">
            <a:extLst>
              <a:ext uri="{FF2B5EF4-FFF2-40B4-BE49-F238E27FC236}">
                <a16:creationId xmlns:a16="http://schemas.microsoft.com/office/drawing/2014/main" id="{ED91FB58-36D9-33E9-14CF-909762DFB9C1}"/>
              </a:ext>
            </a:extLst>
          </p:cNvPr>
          <p:cNvSpPr>
            <a:spLocks noGrp="1"/>
          </p:cNvSpPr>
          <p:nvPr>
            <p:ph type="body" sz="quarter" idx="29"/>
          </p:nvPr>
        </p:nvSpPr>
        <p:spPr/>
        <p:txBody>
          <a:bodyPr/>
          <a:lstStyle/>
          <a:p>
            <a:r>
              <a:rPr lang="en-US" dirty="0"/>
              <a:t>Session Title</a:t>
            </a:r>
          </a:p>
        </p:txBody>
      </p:sp>
      <p:sp>
        <p:nvSpPr>
          <p:cNvPr id="13" name="Text Placeholder 12">
            <a:extLst>
              <a:ext uri="{FF2B5EF4-FFF2-40B4-BE49-F238E27FC236}">
                <a16:creationId xmlns:a16="http://schemas.microsoft.com/office/drawing/2014/main" id="{8F326BBD-DB5A-5FBF-C8E2-7F7D97CE8D36}"/>
              </a:ext>
            </a:extLst>
          </p:cNvPr>
          <p:cNvSpPr>
            <a:spLocks noGrp="1"/>
          </p:cNvSpPr>
          <p:nvPr>
            <p:ph type="body" sz="quarter" idx="30"/>
          </p:nvPr>
        </p:nvSpPr>
        <p:spPr/>
        <p:txBody>
          <a:bodyPr/>
          <a:lstStyle/>
          <a:p>
            <a:r>
              <a:rPr lang="en-US" dirty="0"/>
              <a:t>9:00 AM</a:t>
            </a:r>
          </a:p>
        </p:txBody>
      </p:sp>
      <p:sp>
        <p:nvSpPr>
          <p:cNvPr id="14" name="Text Placeholder 13">
            <a:extLst>
              <a:ext uri="{FF2B5EF4-FFF2-40B4-BE49-F238E27FC236}">
                <a16:creationId xmlns:a16="http://schemas.microsoft.com/office/drawing/2014/main" id="{5335ED1F-1C04-ABF4-D6A5-0FEA4282774A}"/>
              </a:ext>
            </a:extLst>
          </p:cNvPr>
          <p:cNvSpPr>
            <a:spLocks noGrp="1"/>
          </p:cNvSpPr>
          <p:nvPr>
            <p:ph type="body" sz="quarter" idx="31"/>
          </p:nvPr>
        </p:nvSpPr>
        <p:spPr/>
        <p:txBody>
          <a:bodyPr/>
          <a:lstStyle/>
          <a:p>
            <a:r>
              <a:rPr lang="en-US" dirty="0"/>
              <a:t>Location / Presenter</a:t>
            </a:r>
          </a:p>
        </p:txBody>
      </p:sp>
      <p:sp>
        <p:nvSpPr>
          <p:cNvPr id="15" name="Text Placeholder 14">
            <a:extLst>
              <a:ext uri="{FF2B5EF4-FFF2-40B4-BE49-F238E27FC236}">
                <a16:creationId xmlns:a16="http://schemas.microsoft.com/office/drawing/2014/main" id="{87F1D5A5-EB59-8751-823F-5D93211F98BF}"/>
              </a:ext>
            </a:extLst>
          </p:cNvPr>
          <p:cNvSpPr>
            <a:spLocks noGrp="1"/>
          </p:cNvSpPr>
          <p:nvPr>
            <p:ph type="body" sz="quarter" idx="32"/>
          </p:nvPr>
        </p:nvSpPr>
        <p:spPr/>
        <p:txBody>
          <a:bodyPr/>
          <a:lstStyle/>
          <a:p>
            <a:r>
              <a:rPr lang="en-US" dirty="0"/>
              <a:t>Session Title</a:t>
            </a:r>
          </a:p>
        </p:txBody>
      </p:sp>
      <p:sp>
        <p:nvSpPr>
          <p:cNvPr id="16" name="Text Placeholder 15">
            <a:extLst>
              <a:ext uri="{FF2B5EF4-FFF2-40B4-BE49-F238E27FC236}">
                <a16:creationId xmlns:a16="http://schemas.microsoft.com/office/drawing/2014/main" id="{B0D395E6-FB12-0FE2-87D3-9FDFBE401A22}"/>
              </a:ext>
            </a:extLst>
          </p:cNvPr>
          <p:cNvSpPr>
            <a:spLocks noGrp="1"/>
          </p:cNvSpPr>
          <p:nvPr>
            <p:ph type="body" sz="quarter" idx="33"/>
          </p:nvPr>
        </p:nvSpPr>
        <p:spPr/>
        <p:txBody>
          <a:bodyPr/>
          <a:lstStyle/>
          <a:p>
            <a:r>
              <a:rPr lang="en-US" dirty="0"/>
              <a:t>9:00 AM</a:t>
            </a:r>
          </a:p>
        </p:txBody>
      </p:sp>
      <p:sp>
        <p:nvSpPr>
          <p:cNvPr id="17" name="Text Placeholder 16">
            <a:extLst>
              <a:ext uri="{FF2B5EF4-FFF2-40B4-BE49-F238E27FC236}">
                <a16:creationId xmlns:a16="http://schemas.microsoft.com/office/drawing/2014/main" id="{8B41A136-6FFE-ACF0-4F0C-B362C80B9A49}"/>
              </a:ext>
            </a:extLst>
          </p:cNvPr>
          <p:cNvSpPr>
            <a:spLocks noGrp="1"/>
          </p:cNvSpPr>
          <p:nvPr>
            <p:ph type="body" sz="quarter" idx="34"/>
          </p:nvPr>
        </p:nvSpPr>
        <p:spPr/>
        <p:txBody>
          <a:bodyPr/>
          <a:lstStyle/>
          <a:p>
            <a:r>
              <a:rPr lang="en-US" dirty="0"/>
              <a:t>Location / Presenter</a:t>
            </a:r>
          </a:p>
        </p:txBody>
      </p:sp>
      <p:sp>
        <p:nvSpPr>
          <p:cNvPr id="18" name="Text Placeholder 17">
            <a:extLst>
              <a:ext uri="{FF2B5EF4-FFF2-40B4-BE49-F238E27FC236}">
                <a16:creationId xmlns:a16="http://schemas.microsoft.com/office/drawing/2014/main" id="{43F0D59F-5873-A33D-41F7-8F91F2924DBB}"/>
              </a:ext>
            </a:extLst>
          </p:cNvPr>
          <p:cNvSpPr>
            <a:spLocks noGrp="1"/>
          </p:cNvSpPr>
          <p:nvPr>
            <p:ph type="body" sz="quarter" idx="35"/>
          </p:nvPr>
        </p:nvSpPr>
        <p:spPr/>
        <p:txBody>
          <a:bodyPr/>
          <a:lstStyle/>
          <a:p>
            <a:r>
              <a:rPr lang="en-US" dirty="0"/>
              <a:t>Session Title</a:t>
            </a:r>
          </a:p>
        </p:txBody>
      </p:sp>
      <p:sp>
        <p:nvSpPr>
          <p:cNvPr id="19" name="Text Placeholder 18">
            <a:extLst>
              <a:ext uri="{FF2B5EF4-FFF2-40B4-BE49-F238E27FC236}">
                <a16:creationId xmlns:a16="http://schemas.microsoft.com/office/drawing/2014/main" id="{E2C32BAB-56A3-DAD4-0ED1-EFBCE86673EB}"/>
              </a:ext>
            </a:extLst>
          </p:cNvPr>
          <p:cNvSpPr>
            <a:spLocks noGrp="1"/>
          </p:cNvSpPr>
          <p:nvPr>
            <p:ph type="body" sz="quarter" idx="36"/>
          </p:nvPr>
        </p:nvSpPr>
        <p:spPr/>
        <p:txBody>
          <a:bodyPr/>
          <a:lstStyle/>
          <a:p>
            <a:r>
              <a:rPr lang="en-US" dirty="0"/>
              <a:t>9:00 AM</a:t>
            </a:r>
          </a:p>
        </p:txBody>
      </p:sp>
      <p:sp>
        <p:nvSpPr>
          <p:cNvPr id="20" name="Text Placeholder 19">
            <a:extLst>
              <a:ext uri="{FF2B5EF4-FFF2-40B4-BE49-F238E27FC236}">
                <a16:creationId xmlns:a16="http://schemas.microsoft.com/office/drawing/2014/main" id="{CEC4249D-E582-285C-BC37-045F13F11F33}"/>
              </a:ext>
            </a:extLst>
          </p:cNvPr>
          <p:cNvSpPr>
            <a:spLocks noGrp="1"/>
          </p:cNvSpPr>
          <p:nvPr>
            <p:ph type="body" sz="quarter" idx="37"/>
          </p:nvPr>
        </p:nvSpPr>
        <p:spPr/>
        <p:txBody>
          <a:bodyPr/>
          <a:lstStyle/>
          <a:p>
            <a:r>
              <a:rPr lang="en-US" dirty="0"/>
              <a:t>SESSION TITLE</a:t>
            </a:r>
          </a:p>
        </p:txBody>
      </p:sp>
      <p:sp>
        <p:nvSpPr>
          <p:cNvPr id="21" name="Text Placeholder 20">
            <a:extLst>
              <a:ext uri="{FF2B5EF4-FFF2-40B4-BE49-F238E27FC236}">
                <a16:creationId xmlns:a16="http://schemas.microsoft.com/office/drawing/2014/main" id="{46C13797-0521-9565-ED93-CB2F7D1E2F32}"/>
              </a:ext>
            </a:extLst>
          </p:cNvPr>
          <p:cNvSpPr>
            <a:spLocks noGrp="1"/>
          </p:cNvSpPr>
          <p:nvPr>
            <p:ph type="body" sz="quarter" idx="38"/>
          </p:nvPr>
        </p:nvSpPr>
        <p:spPr/>
        <p:txBody>
          <a:bodyPr/>
          <a:lstStyle/>
          <a:p>
            <a:r>
              <a:rPr lang="en-US" dirty="0"/>
              <a:t>Session Title</a:t>
            </a:r>
          </a:p>
        </p:txBody>
      </p:sp>
      <p:sp>
        <p:nvSpPr>
          <p:cNvPr id="22" name="Text Placeholder 21">
            <a:extLst>
              <a:ext uri="{FF2B5EF4-FFF2-40B4-BE49-F238E27FC236}">
                <a16:creationId xmlns:a16="http://schemas.microsoft.com/office/drawing/2014/main" id="{32F9D45C-4865-2C97-8C51-4EB854686E86}"/>
              </a:ext>
            </a:extLst>
          </p:cNvPr>
          <p:cNvSpPr>
            <a:spLocks noGrp="1"/>
          </p:cNvSpPr>
          <p:nvPr>
            <p:ph type="body" sz="quarter" idx="39"/>
          </p:nvPr>
        </p:nvSpPr>
        <p:spPr/>
        <p:txBody>
          <a:bodyPr/>
          <a:lstStyle/>
          <a:p>
            <a:r>
              <a:rPr lang="en-US" dirty="0"/>
              <a:t>9:00 AM</a:t>
            </a:r>
          </a:p>
        </p:txBody>
      </p:sp>
      <p:sp>
        <p:nvSpPr>
          <p:cNvPr id="23" name="Text Placeholder 22">
            <a:extLst>
              <a:ext uri="{FF2B5EF4-FFF2-40B4-BE49-F238E27FC236}">
                <a16:creationId xmlns:a16="http://schemas.microsoft.com/office/drawing/2014/main" id="{64D82DDC-896A-75AA-6C87-7EF69644B41D}"/>
              </a:ext>
            </a:extLst>
          </p:cNvPr>
          <p:cNvSpPr>
            <a:spLocks noGrp="1"/>
          </p:cNvSpPr>
          <p:nvPr>
            <p:ph type="body" sz="quarter" idx="40"/>
          </p:nvPr>
        </p:nvSpPr>
        <p:spPr/>
        <p:txBody>
          <a:bodyPr/>
          <a:lstStyle/>
          <a:p>
            <a:r>
              <a:rPr lang="en-US" dirty="0"/>
              <a:t>Location / Presenter</a:t>
            </a:r>
          </a:p>
        </p:txBody>
      </p:sp>
      <p:sp>
        <p:nvSpPr>
          <p:cNvPr id="24" name="Text Placeholder 23">
            <a:extLst>
              <a:ext uri="{FF2B5EF4-FFF2-40B4-BE49-F238E27FC236}">
                <a16:creationId xmlns:a16="http://schemas.microsoft.com/office/drawing/2014/main" id="{EB75557F-C56C-FF8F-6D6B-8BE83B564064}"/>
              </a:ext>
            </a:extLst>
          </p:cNvPr>
          <p:cNvSpPr>
            <a:spLocks noGrp="1"/>
          </p:cNvSpPr>
          <p:nvPr>
            <p:ph type="body" sz="quarter" idx="41"/>
          </p:nvPr>
        </p:nvSpPr>
        <p:spPr/>
        <p:txBody>
          <a:bodyPr/>
          <a:lstStyle/>
          <a:p>
            <a:r>
              <a:rPr lang="en-US" dirty="0"/>
              <a:t>Session Title</a:t>
            </a:r>
          </a:p>
        </p:txBody>
      </p:sp>
      <p:sp>
        <p:nvSpPr>
          <p:cNvPr id="25" name="Text Placeholder 24">
            <a:extLst>
              <a:ext uri="{FF2B5EF4-FFF2-40B4-BE49-F238E27FC236}">
                <a16:creationId xmlns:a16="http://schemas.microsoft.com/office/drawing/2014/main" id="{81F59A01-0DB7-5F29-80AE-8A6F308B9D60}"/>
              </a:ext>
            </a:extLst>
          </p:cNvPr>
          <p:cNvSpPr>
            <a:spLocks noGrp="1"/>
          </p:cNvSpPr>
          <p:nvPr>
            <p:ph type="body" sz="quarter" idx="42"/>
          </p:nvPr>
        </p:nvSpPr>
        <p:spPr/>
        <p:txBody>
          <a:bodyPr/>
          <a:lstStyle/>
          <a:p>
            <a:r>
              <a:rPr lang="en-US" dirty="0"/>
              <a:t>9:00 AM</a:t>
            </a:r>
          </a:p>
        </p:txBody>
      </p:sp>
      <p:sp>
        <p:nvSpPr>
          <p:cNvPr id="26" name="Text Placeholder 25">
            <a:extLst>
              <a:ext uri="{FF2B5EF4-FFF2-40B4-BE49-F238E27FC236}">
                <a16:creationId xmlns:a16="http://schemas.microsoft.com/office/drawing/2014/main" id="{07715DC4-0282-8336-9335-5D77E3788EFC}"/>
              </a:ext>
            </a:extLst>
          </p:cNvPr>
          <p:cNvSpPr>
            <a:spLocks noGrp="1"/>
          </p:cNvSpPr>
          <p:nvPr>
            <p:ph type="body" sz="quarter" idx="43"/>
          </p:nvPr>
        </p:nvSpPr>
        <p:spPr/>
        <p:txBody>
          <a:bodyPr/>
          <a:lstStyle/>
          <a:p>
            <a:r>
              <a:rPr lang="en-US" dirty="0"/>
              <a:t>Location / Presenter</a:t>
            </a:r>
          </a:p>
        </p:txBody>
      </p:sp>
    </p:spTree>
    <p:extLst>
      <p:ext uri="{BB962C8B-B14F-4D97-AF65-F5344CB8AC3E}">
        <p14:creationId xmlns:p14="http://schemas.microsoft.com/office/powerpoint/2010/main" val="24776021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491AE1B-B4EA-8ECF-F588-EFFCBC00984F}"/>
              </a:ext>
            </a:extLst>
          </p:cNvPr>
          <p:cNvSpPr>
            <a:spLocks noGrp="1"/>
          </p:cNvSpPr>
          <p:nvPr>
            <p:ph type="body" sz="quarter" idx="11"/>
          </p:nvPr>
        </p:nvSpPr>
        <p:spPr/>
        <p:txBody>
          <a:bodyPr/>
          <a:lstStyle/>
          <a:p>
            <a:r>
              <a:rPr lang="en-US" dirty="0"/>
              <a:t>01</a:t>
            </a:r>
          </a:p>
        </p:txBody>
      </p:sp>
      <p:sp>
        <p:nvSpPr>
          <p:cNvPr id="4" name="Text Placeholder 1">
            <a:extLst>
              <a:ext uri="{FF2B5EF4-FFF2-40B4-BE49-F238E27FC236}">
                <a16:creationId xmlns:a16="http://schemas.microsoft.com/office/drawing/2014/main" id="{C1C83150-E4C4-82E3-877E-F18B70E7A43E}"/>
              </a:ext>
            </a:extLst>
          </p:cNvPr>
          <p:cNvSpPr>
            <a:spLocks noGrp="1"/>
          </p:cNvSpPr>
          <p:nvPr>
            <p:ph type="body" sz="quarter" idx="10"/>
          </p:nvPr>
        </p:nvSpPr>
        <p:spPr/>
        <p:txBody>
          <a:bodyPr/>
          <a:lstStyle/>
          <a:p>
            <a:r>
              <a:rPr lang="en-US" dirty="0"/>
              <a:t>Divider Slide Title in Two Lines</a:t>
            </a:r>
          </a:p>
        </p:txBody>
      </p:sp>
    </p:spTree>
    <p:extLst>
      <p:ext uri="{BB962C8B-B14F-4D97-AF65-F5344CB8AC3E}">
        <p14:creationId xmlns:p14="http://schemas.microsoft.com/office/powerpoint/2010/main" val="2727180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705577-A134-B31E-595D-5F4AAF4F5988}"/>
              </a:ext>
            </a:extLst>
          </p:cNvPr>
          <p:cNvSpPr>
            <a:spLocks noGrp="1"/>
          </p:cNvSpPr>
          <p:nvPr>
            <p:ph type="body" sz="quarter" idx="10"/>
          </p:nvPr>
        </p:nvSpPr>
        <p:spPr/>
        <p:txBody>
          <a:bodyPr/>
          <a:lstStyle/>
          <a:p>
            <a:r>
              <a:rPr lang="en-US" dirty="0"/>
              <a:t>Presentation </a:t>
            </a:r>
            <a:r>
              <a:rPr lang="en-US" dirty="0">
                <a:solidFill>
                  <a:schemeClr val="tx1">
                    <a:lumMod val="25000"/>
                    <a:lumOff val="75000"/>
                  </a:schemeClr>
                </a:solidFill>
              </a:rPr>
              <a:t>Title in </a:t>
            </a:r>
            <a:r>
              <a:rPr lang="en-US" dirty="0"/>
              <a:t>Two Lines</a:t>
            </a:r>
          </a:p>
          <a:p>
            <a:endParaRPr lang="en-US" dirty="0"/>
          </a:p>
        </p:txBody>
      </p:sp>
      <p:sp>
        <p:nvSpPr>
          <p:cNvPr id="3" name="Text Placeholder 2">
            <a:extLst>
              <a:ext uri="{FF2B5EF4-FFF2-40B4-BE49-F238E27FC236}">
                <a16:creationId xmlns:a16="http://schemas.microsoft.com/office/drawing/2014/main" id="{A717EB2B-7F7D-F0B5-230E-5A046CFB8780}"/>
              </a:ext>
            </a:extLst>
          </p:cNvPr>
          <p:cNvSpPr>
            <a:spLocks noGrp="1"/>
          </p:cNvSpPr>
          <p:nvPr>
            <p:ph type="body" sz="quarter" idx="11"/>
          </p:nvPr>
        </p:nvSpPr>
        <p:spPr/>
        <p:txBody>
          <a:bodyPr/>
          <a:lstStyle/>
          <a:p>
            <a:r>
              <a:rPr lang="en-US" dirty="0"/>
              <a:t>Subtitle Heading</a:t>
            </a:r>
          </a:p>
        </p:txBody>
      </p:sp>
    </p:spTree>
    <p:extLst>
      <p:ext uri="{BB962C8B-B14F-4D97-AF65-F5344CB8AC3E}">
        <p14:creationId xmlns:p14="http://schemas.microsoft.com/office/powerpoint/2010/main" val="36648158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967F91D-DF45-22DC-7BB1-B968C17265EE}"/>
              </a:ext>
            </a:extLst>
          </p:cNvPr>
          <p:cNvSpPr>
            <a:spLocks noGrp="1"/>
          </p:cNvSpPr>
          <p:nvPr>
            <p:ph type="body" sz="quarter" idx="10"/>
          </p:nvPr>
        </p:nvSpPr>
        <p:spPr/>
        <p:txBody>
          <a:bodyPr/>
          <a:lstStyle/>
          <a:p>
            <a:r>
              <a:rPr lang="en-US" dirty="0"/>
              <a:t>Divider Slide Title in Two Lines</a:t>
            </a:r>
          </a:p>
        </p:txBody>
      </p:sp>
      <p:sp>
        <p:nvSpPr>
          <p:cNvPr id="3" name="Text Placeholder 2">
            <a:extLst>
              <a:ext uri="{FF2B5EF4-FFF2-40B4-BE49-F238E27FC236}">
                <a16:creationId xmlns:a16="http://schemas.microsoft.com/office/drawing/2014/main" id="{F4D3F376-E2FC-33DE-76C4-E96E69521441}"/>
              </a:ext>
            </a:extLst>
          </p:cNvPr>
          <p:cNvSpPr>
            <a:spLocks noGrp="1"/>
          </p:cNvSpPr>
          <p:nvPr>
            <p:ph type="body" sz="quarter" idx="11"/>
          </p:nvPr>
        </p:nvSpPr>
        <p:spPr/>
        <p:txBody>
          <a:bodyPr/>
          <a:lstStyle/>
          <a:p>
            <a:r>
              <a:rPr lang="en-US" dirty="0"/>
              <a:t>01</a:t>
            </a:r>
          </a:p>
        </p:txBody>
      </p:sp>
    </p:spTree>
    <p:extLst>
      <p:ext uri="{BB962C8B-B14F-4D97-AF65-F5344CB8AC3E}">
        <p14:creationId xmlns:p14="http://schemas.microsoft.com/office/powerpoint/2010/main" val="3090207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3541186-77EF-D0DA-4B54-2B419F53B031}"/>
              </a:ext>
            </a:extLst>
          </p:cNvPr>
          <p:cNvSpPr>
            <a:spLocks noGrp="1"/>
          </p:cNvSpPr>
          <p:nvPr>
            <p:ph type="body" sz="quarter" idx="10"/>
          </p:nvPr>
        </p:nvSpPr>
        <p:spPr/>
        <p:txBody>
          <a:bodyPr/>
          <a:lstStyle/>
          <a:p>
            <a:r>
              <a:rPr lang="en-US" dirty="0"/>
              <a:t>Divider Slide Title in Two Lines</a:t>
            </a:r>
          </a:p>
        </p:txBody>
      </p:sp>
      <p:sp>
        <p:nvSpPr>
          <p:cNvPr id="3" name="Text Placeholder 2">
            <a:extLst>
              <a:ext uri="{FF2B5EF4-FFF2-40B4-BE49-F238E27FC236}">
                <a16:creationId xmlns:a16="http://schemas.microsoft.com/office/drawing/2014/main" id="{492E0143-6C78-D359-8213-A8A55EBF8DC4}"/>
              </a:ext>
            </a:extLst>
          </p:cNvPr>
          <p:cNvSpPr>
            <a:spLocks noGrp="1"/>
          </p:cNvSpPr>
          <p:nvPr>
            <p:ph type="body" sz="quarter" idx="11"/>
          </p:nvPr>
        </p:nvSpPr>
        <p:spPr/>
        <p:txBody>
          <a:bodyPr/>
          <a:lstStyle/>
          <a:p>
            <a:r>
              <a:rPr lang="en-US" dirty="0"/>
              <a:t>01</a:t>
            </a:r>
          </a:p>
        </p:txBody>
      </p:sp>
    </p:spTree>
    <p:extLst>
      <p:ext uri="{BB962C8B-B14F-4D97-AF65-F5344CB8AC3E}">
        <p14:creationId xmlns:p14="http://schemas.microsoft.com/office/powerpoint/2010/main" val="15125612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99016-000A-8D75-63AB-73D97451B512}"/>
              </a:ext>
            </a:extLst>
          </p:cNvPr>
          <p:cNvSpPr>
            <a:spLocks noGrp="1"/>
          </p:cNvSpPr>
          <p:nvPr>
            <p:ph type="body" sz="quarter" idx="10"/>
          </p:nvPr>
        </p:nvSpPr>
        <p:spPr/>
        <p:txBody>
          <a:bodyPr/>
          <a:lstStyle/>
          <a:p>
            <a:r>
              <a:rPr lang="en-US" dirty="0"/>
              <a:t>Divider Slide Title in Two Lines</a:t>
            </a:r>
          </a:p>
        </p:txBody>
      </p:sp>
      <p:sp>
        <p:nvSpPr>
          <p:cNvPr id="3" name="Text Placeholder 2">
            <a:extLst>
              <a:ext uri="{FF2B5EF4-FFF2-40B4-BE49-F238E27FC236}">
                <a16:creationId xmlns:a16="http://schemas.microsoft.com/office/drawing/2014/main" id="{88DAEEB0-B219-B924-A713-AF55145DFEA3}"/>
              </a:ext>
            </a:extLst>
          </p:cNvPr>
          <p:cNvSpPr>
            <a:spLocks noGrp="1"/>
          </p:cNvSpPr>
          <p:nvPr>
            <p:ph type="body" sz="quarter" idx="11"/>
          </p:nvPr>
        </p:nvSpPr>
        <p:spPr/>
        <p:txBody>
          <a:bodyPr/>
          <a:lstStyle/>
          <a:p>
            <a:r>
              <a:rPr lang="en-US" dirty="0"/>
              <a:t>01</a:t>
            </a:r>
          </a:p>
        </p:txBody>
      </p:sp>
    </p:spTree>
    <p:extLst>
      <p:ext uri="{BB962C8B-B14F-4D97-AF65-F5344CB8AC3E}">
        <p14:creationId xmlns:p14="http://schemas.microsoft.com/office/powerpoint/2010/main" val="38732071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1245329B-B99F-F74C-E486-82917166AD7A}"/>
              </a:ext>
            </a:extLst>
          </p:cNvPr>
          <p:cNvSpPr>
            <a:spLocks noGrp="1"/>
          </p:cNvSpPr>
          <p:nvPr>
            <p:ph type="body" sz="quarter" idx="11"/>
          </p:nvPr>
        </p:nvSpPr>
        <p:spPr/>
        <p:txBody>
          <a:bodyPr/>
          <a:lstStyle/>
          <a:p>
            <a:r>
              <a:rPr lang="en-US" dirty="0"/>
              <a:t>01</a:t>
            </a:r>
          </a:p>
        </p:txBody>
      </p:sp>
      <p:sp>
        <p:nvSpPr>
          <p:cNvPr id="5" name="Text Placeholder 1">
            <a:extLst>
              <a:ext uri="{FF2B5EF4-FFF2-40B4-BE49-F238E27FC236}">
                <a16:creationId xmlns:a16="http://schemas.microsoft.com/office/drawing/2014/main" id="{827A52EE-4B6A-56E5-C1B9-B8158BCD6D47}"/>
              </a:ext>
            </a:extLst>
          </p:cNvPr>
          <p:cNvSpPr>
            <a:spLocks noGrp="1"/>
          </p:cNvSpPr>
          <p:nvPr>
            <p:ph type="body" sz="quarter" idx="10"/>
          </p:nvPr>
        </p:nvSpPr>
        <p:spPr/>
        <p:txBody>
          <a:bodyPr/>
          <a:lstStyle/>
          <a:p>
            <a:r>
              <a:rPr lang="en-US" dirty="0"/>
              <a:t>Divider Slide Title in Two Lines</a:t>
            </a:r>
          </a:p>
        </p:txBody>
      </p:sp>
    </p:spTree>
    <p:extLst>
      <p:ext uri="{BB962C8B-B14F-4D97-AF65-F5344CB8AC3E}">
        <p14:creationId xmlns:p14="http://schemas.microsoft.com/office/powerpoint/2010/main" val="29063058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A774B7D3-8EA0-23D8-3794-86211B2AF304}"/>
              </a:ext>
            </a:extLst>
          </p:cNvPr>
          <p:cNvSpPr>
            <a:spLocks noGrp="1"/>
          </p:cNvSpPr>
          <p:nvPr>
            <p:ph type="body" sz="quarter" idx="11"/>
          </p:nvPr>
        </p:nvSpPr>
        <p:spPr/>
        <p:txBody>
          <a:bodyPr/>
          <a:lstStyle/>
          <a:p>
            <a:r>
              <a:rPr lang="en-US" dirty="0"/>
              <a:t>01</a:t>
            </a:r>
          </a:p>
        </p:txBody>
      </p:sp>
      <p:sp>
        <p:nvSpPr>
          <p:cNvPr id="5" name="Text Placeholder 1">
            <a:extLst>
              <a:ext uri="{FF2B5EF4-FFF2-40B4-BE49-F238E27FC236}">
                <a16:creationId xmlns:a16="http://schemas.microsoft.com/office/drawing/2014/main" id="{068D9601-FD93-0068-D650-50C488241605}"/>
              </a:ext>
            </a:extLst>
          </p:cNvPr>
          <p:cNvSpPr>
            <a:spLocks noGrp="1"/>
          </p:cNvSpPr>
          <p:nvPr>
            <p:ph type="body" sz="quarter" idx="10"/>
          </p:nvPr>
        </p:nvSpPr>
        <p:spPr/>
        <p:txBody>
          <a:bodyPr/>
          <a:lstStyle/>
          <a:p>
            <a:r>
              <a:rPr lang="en-US" dirty="0"/>
              <a:t>Divider Slide Title in Two Lines</a:t>
            </a:r>
          </a:p>
        </p:txBody>
      </p:sp>
    </p:spTree>
    <p:extLst>
      <p:ext uri="{BB962C8B-B14F-4D97-AF65-F5344CB8AC3E}">
        <p14:creationId xmlns:p14="http://schemas.microsoft.com/office/powerpoint/2010/main" val="28861273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6E5D3DBD-2900-479D-F515-4E1E5A3F53D1}"/>
              </a:ext>
            </a:extLst>
          </p:cNvPr>
          <p:cNvSpPr>
            <a:spLocks noGrp="1"/>
          </p:cNvSpPr>
          <p:nvPr>
            <p:ph type="body" sz="quarter" idx="11"/>
          </p:nvPr>
        </p:nvSpPr>
        <p:spPr/>
        <p:txBody>
          <a:bodyPr/>
          <a:lstStyle/>
          <a:p>
            <a:r>
              <a:rPr lang="en-US" dirty="0"/>
              <a:t>01</a:t>
            </a:r>
          </a:p>
        </p:txBody>
      </p:sp>
      <p:sp>
        <p:nvSpPr>
          <p:cNvPr id="5" name="Text Placeholder 1">
            <a:extLst>
              <a:ext uri="{FF2B5EF4-FFF2-40B4-BE49-F238E27FC236}">
                <a16:creationId xmlns:a16="http://schemas.microsoft.com/office/drawing/2014/main" id="{B5A952C8-BC3B-D5BF-65E9-5ED963548AC3}"/>
              </a:ext>
            </a:extLst>
          </p:cNvPr>
          <p:cNvSpPr>
            <a:spLocks noGrp="1"/>
          </p:cNvSpPr>
          <p:nvPr>
            <p:ph type="body" sz="quarter" idx="10"/>
          </p:nvPr>
        </p:nvSpPr>
        <p:spPr/>
        <p:txBody>
          <a:bodyPr/>
          <a:lstStyle/>
          <a:p>
            <a:r>
              <a:rPr lang="en-US" dirty="0"/>
              <a:t>Divider Slide Title in Two Lines</a:t>
            </a:r>
          </a:p>
        </p:txBody>
      </p:sp>
    </p:spTree>
    <p:extLst>
      <p:ext uri="{BB962C8B-B14F-4D97-AF65-F5344CB8AC3E}">
        <p14:creationId xmlns:p14="http://schemas.microsoft.com/office/powerpoint/2010/main" val="781199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BDC3BB90-A697-0161-A979-0E8D6DE7AD28}"/>
              </a:ext>
            </a:extLst>
          </p:cNvPr>
          <p:cNvSpPr txBox="1">
            <a:spLocks/>
          </p:cNvSpPr>
          <p:nvPr/>
        </p:nvSpPr>
        <p:spPr>
          <a:xfrm>
            <a:off x="685800" y="685800"/>
            <a:ext cx="1127049" cy="845007"/>
          </a:xfrm>
          <a:prstGeom prst="rect">
            <a:avLst/>
          </a:prstGeom>
        </p:spPr>
        <p:txBody>
          <a:bodyPr anchor="t"/>
          <a:lstStyle>
            <a:lvl1pPr marL="0" indent="0" algn="l" defTabSz="914400" rtl="0" eaLnBrk="1" latinLnBrk="0" hangingPunct="1">
              <a:lnSpc>
                <a:spcPct val="100000"/>
              </a:lnSpc>
              <a:spcBef>
                <a:spcPts val="1000"/>
              </a:spcBef>
              <a:buFont typeface="Arial" panose="020B0604020202020204" pitchFamily="34" charset="0"/>
              <a:buNone/>
              <a:defRPr sz="6000" kern="1200">
                <a:solidFill>
                  <a:schemeClr val="accent6">
                    <a:lumMod val="20000"/>
                    <a:lumOff val="80000"/>
                  </a:schemeClr>
                </a:solidFill>
                <a:latin typeface="BrownStd" panose="00010500010101010101"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01</a:t>
            </a:r>
            <a:endParaRPr lang="en-US" dirty="0"/>
          </a:p>
        </p:txBody>
      </p:sp>
      <p:sp>
        <p:nvSpPr>
          <p:cNvPr id="7" name="Text Placeholder 6">
            <a:extLst>
              <a:ext uri="{FF2B5EF4-FFF2-40B4-BE49-F238E27FC236}">
                <a16:creationId xmlns:a16="http://schemas.microsoft.com/office/drawing/2014/main" id="{E0C97988-2F2D-BAD7-0A6E-4C5B5E4D5B50}"/>
              </a:ext>
            </a:extLst>
          </p:cNvPr>
          <p:cNvSpPr>
            <a:spLocks noGrp="1"/>
          </p:cNvSpPr>
          <p:nvPr>
            <p:ph type="body" sz="quarter" idx="11"/>
          </p:nvPr>
        </p:nvSpPr>
        <p:spPr/>
        <p:txBody>
          <a:bodyPr/>
          <a:lstStyle/>
          <a:p>
            <a:r>
              <a:rPr lang="en-US" dirty="0"/>
              <a:t>01</a:t>
            </a:r>
          </a:p>
        </p:txBody>
      </p:sp>
      <p:sp>
        <p:nvSpPr>
          <p:cNvPr id="8" name="Text Placeholder 1">
            <a:extLst>
              <a:ext uri="{FF2B5EF4-FFF2-40B4-BE49-F238E27FC236}">
                <a16:creationId xmlns:a16="http://schemas.microsoft.com/office/drawing/2014/main" id="{34F2FA54-B15B-77E6-BB3E-1F1699A6446F}"/>
              </a:ext>
            </a:extLst>
          </p:cNvPr>
          <p:cNvSpPr>
            <a:spLocks noGrp="1"/>
          </p:cNvSpPr>
          <p:nvPr>
            <p:ph type="body" sz="quarter" idx="10"/>
          </p:nvPr>
        </p:nvSpPr>
        <p:spPr/>
        <p:txBody>
          <a:bodyPr/>
          <a:lstStyle/>
          <a:p>
            <a:r>
              <a:rPr lang="en-US" dirty="0"/>
              <a:t>Divider Slide Title in Two Lines</a:t>
            </a:r>
          </a:p>
        </p:txBody>
      </p:sp>
    </p:spTree>
    <p:extLst>
      <p:ext uri="{BB962C8B-B14F-4D97-AF65-F5344CB8AC3E}">
        <p14:creationId xmlns:p14="http://schemas.microsoft.com/office/powerpoint/2010/main" val="17226008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78997E-A803-271C-D55F-77CDC1448797}"/>
              </a:ext>
            </a:extLst>
          </p:cNvPr>
          <p:cNvSpPr>
            <a:spLocks noGrp="1"/>
          </p:cNvSpPr>
          <p:nvPr>
            <p:ph type="body" sz="quarter" idx="10"/>
          </p:nvPr>
        </p:nvSpPr>
        <p:spPr/>
        <p:txBody>
          <a:bodyPr/>
          <a:lstStyle/>
          <a:p>
            <a:r>
              <a:rPr lang="en-US" dirty="0"/>
              <a:t>Two column, stat and image, smaller headline font, 25pt</a:t>
            </a:r>
          </a:p>
          <a:p>
            <a:endParaRPr lang="en-US" dirty="0"/>
          </a:p>
          <a:p>
            <a:endParaRPr lang="en-US" dirty="0"/>
          </a:p>
        </p:txBody>
      </p:sp>
      <p:sp>
        <p:nvSpPr>
          <p:cNvPr id="3" name="Text Placeholder 2">
            <a:extLst>
              <a:ext uri="{FF2B5EF4-FFF2-40B4-BE49-F238E27FC236}">
                <a16:creationId xmlns:a16="http://schemas.microsoft.com/office/drawing/2014/main" id="{9F9BF9E1-52AE-3D53-55FD-005A2ECA1941}"/>
              </a:ext>
            </a:extLst>
          </p:cNvPr>
          <p:cNvSpPr>
            <a:spLocks noGrp="1"/>
          </p:cNvSpPr>
          <p:nvPr>
            <p:ph type="body" sz="quarter" idx="11"/>
          </p:nvPr>
        </p:nvSpPr>
        <p:spPr/>
        <p:txBody>
          <a:bodyPr/>
          <a:lstStyle/>
          <a:p>
            <a:r>
              <a:rPr lang="en-US" dirty="0"/>
              <a:t>25 Million</a:t>
            </a:r>
          </a:p>
        </p:txBody>
      </p:sp>
      <p:sp>
        <p:nvSpPr>
          <p:cNvPr id="4" name="Text Placeholder 3">
            <a:extLst>
              <a:ext uri="{FF2B5EF4-FFF2-40B4-BE49-F238E27FC236}">
                <a16:creationId xmlns:a16="http://schemas.microsoft.com/office/drawing/2014/main" id="{7980641E-7533-46B4-FF0F-E6888463225A}"/>
              </a:ext>
            </a:extLst>
          </p:cNvPr>
          <p:cNvSpPr>
            <a:spLocks noGrp="1"/>
          </p:cNvSpPr>
          <p:nvPr>
            <p:ph type="body" sz="quarter" idx="12"/>
          </p:nvPr>
        </p:nvSpPr>
        <p:spPr/>
        <p:txBody>
          <a:bodyPr/>
          <a:lstStyle/>
          <a:p>
            <a:r>
              <a:rPr lang="en-US" dirty="0"/>
              <a:t>Subtitle text is 18pt, and the Brown </a:t>
            </a:r>
            <a:br>
              <a:rPr lang="en-US" dirty="0"/>
            </a:br>
            <a:r>
              <a:rPr lang="en-US" dirty="0"/>
              <a:t>Standard Font.</a:t>
            </a:r>
          </a:p>
          <a:p>
            <a:endParaRPr lang="en-US" dirty="0"/>
          </a:p>
        </p:txBody>
      </p:sp>
      <p:sp>
        <p:nvSpPr>
          <p:cNvPr id="5" name="Text Placeholder 4">
            <a:extLst>
              <a:ext uri="{FF2B5EF4-FFF2-40B4-BE49-F238E27FC236}">
                <a16:creationId xmlns:a16="http://schemas.microsoft.com/office/drawing/2014/main" id="{6CB3F06B-987F-33CB-D8D2-01ADB02AFA99}"/>
              </a:ext>
            </a:extLst>
          </p:cNvPr>
          <p:cNvSpPr>
            <a:spLocks noGrp="1"/>
          </p:cNvSpPr>
          <p:nvPr>
            <p:ph type="body" sz="quarter" idx="13"/>
          </p:nvPr>
        </p:nvSpPr>
        <p:spPr/>
        <p:txBody>
          <a:bodyPr/>
          <a:lstStyle/>
          <a:p>
            <a:r>
              <a:rPr lang="en-US" dirty="0"/>
              <a:t>3 Billion</a:t>
            </a:r>
          </a:p>
          <a:p>
            <a:endParaRPr lang="en-US" dirty="0"/>
          </a:p>
          <a:p>
            <a:endParaRPr lang="en-US" dirty="0"/>
          </a:p>
        </p:txBody>
      </p:sp>
      <p:sp>
        <p:nvSpPr>
          <p:cNvPr id="6" name="Text Placeholder 5">
            <a:extLst>
              <a:ext uri="{FF2B5EF4-FFF2-40B4-BE49-F238E27FC236}">
                <a16:creationId xmlns:a16="http://schemas.microsoft.com/office/drawing/2014/main" id="{943DAF32-7066-0B09-0226-8BDB7DCE25C3}"/>
              </a:ext>
            </a:extLst>
          </p:cNvPr>
          <p:cNvSpPr>
            <a:spLocks noGrp="1"/>
          </p:cNvSpPr>
          <p:nvPr>
            <p:ph type="body" sz="quarter" idx="14"/>
          </p:nvPr>
        </p:nvSpPr>
        <p:spPr/>
        <p:txBody>
          <a:bodyPr/>
          <a:lstStyle/>
          <a:p>
            <a:r>
              <a:rPr lang="en-US" dirty="0"/>
              <a:t>Subtitle text is 18pt, and the Brown </a:t>
            </a:r>
            <a:br>
              <a:rPr lang="en-US" dirty="0"/>
            </a:br>
            <a:r>
              <a:rPr lang="en-US" dirty="0"/>
              <a:t>Standard Font.</a:t>
            </a:r>
          </a:p>
          <a:p>
            <a:endParaRPr lang="en-US" dirty="0"/>
          </a:p>
        </p:txBody>
      </p:sp>
    </p:spTree>
    <p:extLst>
      <p:ext uri="{BB962C8B-B14F-4D97-AF65-F5344CB8AC3E}">
        <p14:creationId xmlns:p14="http://schemas.microsoft.com/office/powerpoint/2010/main" val="20190747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4F2E26B-56AB-3058-DCDD-448948F0B795}"/>
              </a:ext>
            </a:extLst>
          </p:cNvPr>
          <p:cNvSpPr>
            <a:spLocks noGrp="1"/>
          </p:cNvSpPr>
          <p:nvPr>
            <p:ph type="body" sz="quarter" idx="10"/>
          </p:nvPr>
        </p:nvSpPr>
        <p:spPr/>
        <p:txBody>
          <a:bodyPr/>
          <a:lstStyle/>
          <a:p>
            <a:r>
              <a:rPr lang="en-US" dirty="0"/>
              <a:t>This is a large quote layout, </a:t>
            </a:r>
            <a:br>
              <a:rPr lang="en-US" dirty="0"/>
            </a:br>
            <a:r>
              <a:rPr lang="en-US" dirty="0"/>
              <a:t>the type size is 110</a:t>
            </a:r>
            <a:br>
              <a:rPr lang="en-US" dirty="0"/>
            </a:br>
            <a:r>
              <a:rPr lang="en-US" dirty="0"/>
              <a:t>in regular.</a:t>
            </a:r>
          </a:p>
        </p:txBody>
      </p:sp>
    </p:spTree>
    <p:extLst>
      <p:ext uri="{BB962C8B-B14F-4D97-AF65-F5344CB8AC3E}">
        <p14:creationId xmlns:p14="http://schemas.microsoft.com/office/powerpoint/2010/main" val="24975288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BB3CCD5-8ED3-6CDA-7935-004599AEF68D}"/>
              </a:ext>
            </a:extLst>
          </p:cNvPr>
          <p:cNvSpPr>
            <a:spLocks noGrp="1"/>
          </p:cNvSpPr>
          <p:nvPr>
            <p:ph type="body" sz="quarter" idx="10"/>
          </p:nvPr>
        </p:nvSpPr>
        <p:spPr/>
        <p:txBody>
          <a:bodyPr/>
          <a:lstStyle/>
          <a:p>
            <a:r>
              <a:rPr lang="en-US" dirty="0"/>
              <a:t>“This is a large quote layout, </a:t>
            </a:r>
            <a:br>
              <a:rPr lang="en-US" dirty="0"/>
            </a:br>
            <a:r>
              <a:rPr lang="en-US" dirty="0"/>
              <a:t>the type size is 110</a:t>
            </a:r>
            <a:br>
              <a:rPr lang="en-US" dirty="0"/>
            </a:br>
            <a:r>
              <a:rPr lang="en-US" dirty="0"/>
              <a:t>in regular.”</a:t>
            </a:r>
          </a:p>
          <a:p>
            <a:endParaRPr lang="en-US" dirty="0"/>
          </a:p>
        </p:txBody>
      </p:sp>
      <p:sp>
        <p:nvSpPr>
          <p:cNvPr id="3" name="Text Placeholder 2">
            <a:extLst>
              <a:ext uri="{FF2B5EF4-FFF2-40B4-BE49-F238E27FC236}">
                <a16:creationId xmlns:a16="http://schemas.microsoft.com/office/drawing/2014/main" id="{88303921-4937-BAD2-32A5-0DE6231D0702}"/>
              </a:ext>
            </a:extLst>
          </p:cNvPr>
          <p:cNvSpPr>
            <a:spLocks noGrp="1"/>
          </p:cNvSpPr>
          <p:nvPr>
            <p:ph type="body" sz="quarter" idx="11"/>
          </p:nvPr>
        </p:nvSpPr>
        <p:spPr/>
        <p:txBody>
          <a:bodyPr/>
          <a:lstStyle/>
          <a:p>
            <a:r>
              <a:rPr lang="en-US" dirty="0"/>
              <a:t>- Quoted Name and Title</a:t>
            </a:r>
          </a:p>
        </p:txBody>
      </p:sp>
    </p:spTree>
    <p:extLst>
      <p:ext uri="{BB962C8B-B14F-4D97-AF65-F5344CB8AC3E}">
        <p14:creationId xmlns:p14="http://schemas.microsoft.com/office/powerpoint/2010/main" val="1154679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99D04C4-7A5E-BE2F-49F6-A2E59BD507D6}"/>
              </a:ext>
            </a:extLst>
          </p:cNvPr>
          <p:cNvSpPr>
            <a:spLocks noGrp="1"/>
          </p:cNvSpPr>
          <p:nvPr>
            <p:ph type="body" sz="quarter" idx="10"/>
          </p:nvPr>
        </p:nvSpPr>
        <p:spPr/>
        <p:txBody>
          <a:bodyPr/>
          <a:lstStyle/>
          <a:p>
            <a:r>
              <a:rPr lang="en-US" dirty="0"/>
              <a:t>Presentation </a:t>
            </a:r>
            <a:r>
              <a:rPr lang="en-US" dirty="0">
                <a:solidFill>
                  <a:schemeClr val="bg1">
                    <a:lumMod val="10000"/>
                    <a:lumOff val="90000"/>
                  </a:schemeClr>
                </a:solidFill>
              </a:rPr>
              <a:t>Title in </a:t>
            </a:r>
            <a:r>
              <a:rPr lang="en-US" dirty="0"/>
              <a:t>Two Lines</a:t>
            </a:r>
          </a:p>
          <a:p>
            <a:endParaRPr lang="en-US" dirty="0"/>
          </a:p>
        </p:txBody>
      </p:sp>
      <p:sp>
        <p:nvSpPr>
          <p:cNvPr id="3" name="Text Placeholder 2">
            <a:extLst>
              <a:ext uri="{FF2B5EF4-FFF2-40B4-BE49-F238E27FC236}">
                <a16:creationId xmlns:a16="http://schemas.microsoft.com/office/drawing/2014/main" id="{9A76715F-8BD6-7CCA-B82F-03FD4CEED599}"/>
              </a:ext>
            </a:extLst>
          </p:cNvPr>
          <p:cNvSpPr>
            <a:spLocks noGrp="1"/>
          </p:cNvSpPr>
          <p:nvPr>
            <p:ph type="body" sz="quarter" idx="11"/>
          </p:nvPr>
        </p:nvSpPr>
        <p:spPr/>
        <p:txBody>
          <a:bodyPr/>
          <a:lstStyle/>
          <a:p>
            <a:r>
              <a:rPr lang="en-US" dirty="0"/>
              <a:t>Subtitle Heading</a:t>
            </a:r>
          </a:p>
          <a:p>
            <a:endParaRPr lang="en-US" dirty="0"/>
          </a:p>
        </p:txBody>
      </p:sp>
    </p:spTree>
    <p:extLst>
      <p:ext uri="{BB962C8B-B14F-4D97-AF65-F5344CB8AC3E}">
        <p14:creationId xmlns:p14="http://schemas.microsoft.com/office/powerpoint/2010/main" val="33352383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83C4F6-7679-FE7E-597A-C87DDBED618F}"/>
              </a:ext>
            </a:extLst>
          </p:cNvPr>
          <p:cNvSpPr>
            <a:spLocks noGrp="1"/>
          </p:cNvSpPr>
          <p:nvPr>
            <p:ph type="body" sz="quarter" idx="10"/>
          </p:nvPr>
        </p:nvSpPr>
        <p:spPr/>
        <p:txBody>
          <a:bodyPr/>
          <a:lstStyle/>
          <a:p>
            <a:r>
              <a:rPr lang="en-US" dirty="0"/>
              <a:t>This is large body copy type size is 45pt in regular line spacing, 1 lines.</a:t>
            </a:r>
            <a:br>
              <a:rPr lang="en-US" dirty="0"/>
            </a:br>
            <a:br>
              <a:rPr lang="en-US" dirty="0"/>
            </a:br>
            <a:r>
              <a:rPr lang="en-US" dirty="0"/>
              <a:t>Body copy is written in upper and lower case</a:t>
            </a:r>
          </a:p>
          <a:p>
            <a:endParaRPr lang="en-US" dirty="0"/>
          </a:p>
        </p:txBody>
      </p:sp>
    </p:spTree>
    <p:extLst>
      <p:ext uri="{BB962C8B-B14F-4D97-AF65-F5344CB8AC3E}">
        <p14:creationId xmlns:p14="http://schemas.microsoft.com/office/powerpoint/2010/main" val="25467018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EFAA34-46A6-87CD-B6F2-39F524886954}"/>
              </a:ext>
            </a:extLst>
          </p:cNvPr>
          <p:cNvSpPr>
            <a:spLocks noGrp="1"/>
          </p:cNvSpPr>
          <p:nvPr>
            <p:ph type="body" sz="quarter" idx="10"/>
          </p:nvPr>
        </p:nvSpPr>
        <p:spPr/>
        <p:txBody>
          <a:bodyPr/>
          <a:lstStyle/>
          <a:p>
            <a:r>
              <a:rPr lang="en-US" dirty="0"/>
              <a:t>This is medium body copy type size is 35pt in regular line spacing, 1 lines.</a:t>
            </a:r>
            <a:br>
              <a:rPr lang="en-US" dirty="0"/>
            </a:br>
            <a:endParaRPr lang="en-US" dirty="0"/>
          </a:p>
          <a:p>
            <a:endParaRPr lang="en-US" dirty="0"/>
          </a:p>
          <a:p>
            <a:endParaRPr lang="en-US" dirty="0"/>
          </a:p>
          <a:p>
            <a:endParaRPr lang="en-US" dirty="0"/>
          </a:p>
        </p:txBody>
      </p:sp>
      <p:sp>
        <p:nvSpPr>
          <p:cNvPr id="3" name="Text Placeholder 2">
            <a:extLst>
              <a:ext uri="{FF2B5EF4-FFF2-40B4-BE49-F238E27FC236}">
                <a16:creationId xmlns:a16="http://schemas.microsoft.com/office/drawing/2014/main" id="{93D19323-F85B-357D-04D9-B7838B79FCD1}"/>
              </a:ext>
            </a:extLst>
          </p:cNvPr>
          <p:cNvSpPr>
            <a:spLocks noGrp="1"/>
          </p:cNvSpPr>
          <p:nvPr>
            <p:ph type="body" sz="quarter" idx="11"/>
          </p:nvPr>
        </p:nvSpPr>
        <p:spPr/>
        <p:txBody>
          <a:bodyPr/>
          <a:lstStyle/>
          <a:p>
            <a:r>
              <a:rPr lang="en-US" dirty="0"/>
              <a:t>Bullet Points and Body Text</a:t>
            </a:r>
          </a:p>
          <a:p>
            <a:r>
              <a:rPr lang="en-US" dirty="0"/>
              <a:t>Bullet Points and Body Text</a:t>
            </a:r>
          </a:p>
          <a:p>
            <a:r>
              <a:rPr lang="en-US" dirty="0"/>
              <a:t>Bullet Points and Body Text</a:t>
            </a:r>
          </a:p>
          <a:p>
            <a:endParaRPr lang="en-US" dirty="0"/>
          </a:p>
        </p:txBody>
      </p:sp>
    </p:spTree>
    <p:extLst>
      <p:ext uri="{BB962C8B-B14F-4D97-AF65-F5344CB8AC3E}">
        <p14:creationId xmlns:p14="http://schemas.microsoft.com/office/powerpoint/2010/main" val="17876806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B4E28F8-E3F7-8532-06B8-D3C144EB5DD5}"/>
              </a:ext>
            </a:extLst>
          </p:cNvPr>
          <p:cNvSpPr>
            <a:spLocks noGrp="1"/>
          </p:cNvSpPr>
          <p:nvPr>
            <p:ph type="body" sz="quarter" idx="10"/>
          </p:nvPr>
        </p:nvSpPr>
        <p:spPr/>
        <p:txBody>
          <a:bodyPr/>
          <a:lstStyle/>
          <a:p>
            <a:r>
              <a:rPr lang="en-US" dirty="0"/>
              <a:t>Two column, text and image and medium headline</a:t>
            </a:r>
          </a:p>
          <a:p>
            <a:endParaRPr lang="en-US" dirty="0"/>
          </a:p>
          <a:p>
            <a:endParaRPr lang="en-US" dirty="0"/>
          </a:p>
        </p:txBody>
      </p:sp>
      <p:sp>
        <p:nvSpPr>
          <p:cNvPr id="3" name="Text Placeholder 2">
            <a:extLst>
              <a:ext uri="{FF2B5EF4-FFF2-40B4-BE49-F238E27FC236}">
                <a16:creationId xmlns:a16="http://schemas.microsoft.com/office/drawing/2014/main" id="{9FDB4BEB-BA24-BF25-826D-4102A095B1A8}"/>
              </a:ext>
            </a:extLst>
          </p:cNvPr>
          <p:cNvSpPr>
            <a:spLocks noGrp="1"/>
          </p:cNvSpPr>
          <p:nvPr>
            <p:ph type="body" sz="quarter" idx="16"/>
          </p:nvPr>
        </p:nvSpPr>
        <p:spPr/>
        <p:txBody>
          <a:body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lorem.</a:t>
            </a:r>
            <a:br>
              <a:rPr lang="en-US" dirty="0"/>
            </a:br>
            <a:endParaRPr lang="en-US" dirty="0"/>
          </a:p>
          <a:p>
            <a:endParaRPr lang="en-US" dirty="0"/>
          </a:p>
          <a:p>
            <a:endParaRPr lang="en-US" dirty="0"/>
          </a:p>
        </p:txBody>
      </p:sp>
      <p:sp>
        <p:nvSpPr>
          <p:cNvPr id="4" name="Text Placeholder 3">
            <a:extLst>
              <a:ext uri="{FF2B5EF4-FFF2-40B4-BE49-F238E27FC236}">
                <a16:creationId xmlns:a16="http://schemas.microsoft.com/office/drawing/2014/main" id="{7A5374DD-5208-9DF4-4557-EDF93A0F5C83}"/>
              </a:ext>
            </a:extLst>
          </p:cNvPr>
          <p:cNvSpPr>
            <a:spLocks noGrp="1"/>
          </p:cNvSpPr>
          <p:nvPr>
            <p:ph type="body" sz="quarter" idx="18"/>
          </p:nvPr>
        </p:nvSpPr>
        <p:spPr/>
        <p:txBody>
          <a:bodyPr/>
          <a:lstStyle/>
          <a:p>
            <a:r>
              <a:rPr lang="en-US" dirty="0"/>
              <a:t>Headline Text</a:t>
            </a:r>
          </a:p>
          <a:p>
            <a:endParaRPr lang="en-US" dirty="0"/>
          </a:p>
        </p:txBody>
      </p:sp>
      <p:sp>
        <p:nvSpPr>
          <p:cNvPr id="5" name="Rounded Rectangle 14">
            <a:extLst>
              <a:ext uri="{FF2B5EF4-FFF2-40B4-BE49-F238E27FC236}">
                <a16:creationId xmlns:a16="http://schemas.microsoft.com/office/drawing/2014/main" id="{1E793C7E-698B-0016-AE39-6FEEED88B166}"/>
              </a:ext>
            </a:extLst>
          </p:cNvPr>
          <p:cNvSpPr/>
          <p:nvPr/>
        </p:nvSpPr>
        <p:spPr>
          <a:xfrm>
            <a:off x="6752524" y="381002"/>
            <a:ext cx="4436385" cy="6509526"/>
          </a:xfrm>
          <a:custGeom>
            <a:avLst/>
            <a:gdLst>
              <a:gd name="connsiteX0" fmla="*/ 0 w 4436385"/>
              <a:gd name="connsiteY0" fmla="*/ 739412 h 7238999"/>
              <a:gd name="connsiteX1" fmla="*/ 739412 w 4436385"/>
              <a:gd name="connsiteY1" fmla="*/ 0 h 7238999"/>
              <a:gd name="connsiteX2" fmla="*/ 3696973 w 4436385"/>
              <a:gd name="connsiteY2" fmla="*/ 0 h 7238999"/>
              <a:gd name="connsiteX3" fmla="*/ 4436385 w 4436385"/>
              <a:gd name="connsiteY3" fmla="*/ 739412 h 7238999"/>
              <a:gd name="connsiteX4" fmla="*/ 4436385 w 4436385"/>
              <a:gd name="connsiteY4" fmla="*/ 6499587 h 7238999"/>
              <a:gd name="connsiteX5" fmla="*/ 3696973 w 4436385"/>
              <a:gd name="connsiteY5" fmla="*/ 7238999 h 7238999"/>
              <a:gd name="connsiteX6" fmla="*/ 739412 w 4436385"/>
              <a:gd name="connsiteY6" fmla="*/ 7238999 h 7238999"/>
              <a:gd name="connsiteX7" fmla="*/ 0 w 4436385"/>
              <a:gd name="connsiteY7" fmla="*/ 6499587 h 7238999"/>
              <a:gd name="connsiteX8" fmla="*/ 0 w 4436385"/>
              <a:gd name="connsiteY8" fmla="*/ 739412 h 7238999"/>
              <a:gd name="connsiteX0" fmla="*/ 0 w 4436385"/>
              <a:gd name="connsiteY0" fmla="*/ 739412 h 7238999"/>
              <a:gd name="connsiteX1" fmla="*/ 739412 w 4436385"/>
              <a:gd name="connsiteY1" fmla="*/ 0 h 7238999"/>
              <a:gd name="connsiteX2" fmla="*/ 3696973 w 4436385"/>
              <a:gd name="connsiteY2" fmla="*/ 0 h 7238999"/>
              <a:gd name="connsiteX3" fmla="*/ 4436385 w 4436385"/>
              <a:gd name="connsiteY3" fmla="*/ 739412 h 7238999"/>
              <a:gd name="connsiteX4" fmla="*/ 4436385 w 4436385"/>
              <a:gd name="connsiteY4" fmla="*/ 6499587 h 7238999"/>
              <a:gd name="connsiteX5" fmla="*/ 3696973 w 4436385"/>
              <a:gd name="connsiteY5" fmla="*/ 7238999 h 7238999"/>
              <a:gd name="connsiteX6" fmla="*/ 1318532 w 4436385"/>
              <a:gd name="connsiteY6" fmla="*/ 6461759 h 7238999"/>
              <a:gd name="connsiteX7" fmla="*/ 0 w 4436385"/>
              <a:gd name="connsiteY7" fmla="*/ 6499587 h 7238999"/>
              <a:gd name="connsiteX8" fmla="*/ 0 w 4436385"/>
              <a:gd name="connsiteY8" fmla="*/ 739412 h 7238999"/>
              <a:gd name="connsiteX0" fmla="*/ 0 w 4436385"/>
              <a:gd name="connsiteY0" fmla="*/ 739412 h 7238999"/>
              <a:gd name="connsiteX1" fmla="*/ 739412 w 4436385"/>
              <a:gd name="connsiteY1" fmla="*/ 0 h 7238999"/>
              <a:gd name="connsiteX2" fmla="*/ 3696973 w 4436385"/>
              <a:gd name="connsiteY2" fmla="*/ 0 h 7238999"/>
              <a:gd name="connsiteX3" fmla="*/ 4436385 w 4436385"/>
              <a:gd name="connsiteY3" fmla="*/ 739412 h 7238999"/>
              <a:gd name="connsiteX4" fmla="*/ 4436385 w 4436385"/>
              <a:gd name="connsiteY4" fmla="*/ 6499587 h 7238999"/>
              <a:gd name="connsiteX5" fmla="*/ 3696973 w 4436385"/>
              <a:gd name="connsiteY5" fmla="*/ 7238999 h 7238999"/>
              <a:gd name="connsiteX6" fmla="*/ 1318532 w 4436385"/>
              <a:gd name="connsiteY6" fmla="*/ 6461759 h 7238999"/>
              <a:gd name="connsiteX7" fmla="*/ 0 w 4436385"/>
              <a:gd name="connsiteY7" fmla="*/ 6499587 h 7238999"/>
              <a:gd name="connsiteX8" fmla="*/ 0 w 4436385"/>
              <a:gd name="connsiteY8" fmla="*/ 739412 h 7238999"/>
              <a:gd name="connsiteX0" fmla="*/ 0 w 4436385"/>
              <a:gd name="connsiteY0" fmla="*/ 739412 h 6679197"/>
              <a:gd name="connsiteX1" fmla="*/ 739412 w 4436385"/>
              <a:gd name="connsiteY1" fmla="*/ 0 h 6679197"/>
              <a:gd name="connsiteX2" fmla="*/ 3696973 w 4436385"/>
              <a:gd name="connsiteY2" fmla="*/ 0 h 6679197"/>
              <a:gd name="connsiteX3" fmla="*/ 4436385 w 4436385"/>
              <a:gd name="connsiteY3" fmla="*/ 739412 h 6679197"/>
              <a:gd name="connsiteX4" fmla="*/ 4436385 w 4436385"/>
              <a:gd name="connsiteY4" fmla="*/ 6499587 h 6679197"/>
              <a:gd name="connsiteX5" fmla="*/ 3742693 w 4436385"/>
              <a:gd name="connsiteY5" fmla="*/ 6492239 h 6679197"/>
              <a:gd name="connsiteX6" fmla="*/ 1318532 w 4436385"/>
              <a:gd name="connsiteY6" fmla="*/ 6461759 h 6679197"/>
              <a:gd name="connsiteX7" fmla="*/ 0 w 4436385"/>
              <a:gd name="connsiteY7" fmla="*/ 6499587 h 6679197"/>
              <a:gd name="connsiteX8" fmla="*/ 0 w 4436385"/>
              <a:gd name="connsiteY8" fmla="*/ 739412 h 6679197"/>
              <a:gd name="connsiteX0" fmla="*/ 0 w 4436385"/>
              <a:gd name="connsiteY0" fmla="*/ 739412 h 6682570"/>
              <a:gd name="connsiteX1" fmla="*/ 739412 w 4436385"/>
              <a:gd name="connsiteY1" fmla="*/ 0 h 6682570"/>
              <a:gd name="connsiteX2" fmla="*/ 3696973 w 4436385"/>
              <a:gd name="connsiteY2" fmla="*/ 0 h 6682570"/>
              <a:gd name="connsiteX3" fmla="*/ 4436385 w 4436385"/>
              <a:gd name="connsiteY3" fmla="*/ 739412 h 6682570"/>
              <a:gd name="connsiteX4" fmla="*/ 4436385 w 4436385"/>
              <a:gd name="connsiteY4" fmla="*/ 6499587 h 6682570"/>
              <a:gd name="connsiteX5" fmla="*/ 3742693 w 4436385"/>
              <a:gd name="connsiteY5" fmla="*/ 6492239 h 6682570"/>
              <a:gd name="connsiteX6" fmla="*/ 1318532 w 4436385"/>
              <a:gd name="connsiteY6" fmla="*/ 6461759 h 6682570"/>
              <a:gd name="connsiteX7" fmla="*/ 0 w 4436385"/>
              <a:gd name="connsiteY7" fmla="*/ 6499587 h 6682570"/>
              <a:gd name="connsiteX8" fmla="*/ 0 w 4436385"/>
              <a:gd name="connsiteY8" fmla="*/ 739412 h 6682570"/>
              <a:gd name="connsiteX0" fmla="*/ 0 w 4436385"/>
              <a:gd name="connsiteY0" fmla="*/ 739412 h 6499587"/>
              <a:gd name="connsiteX1" fmla="*/ 739412 w 4436385"/>
              <a:gd name="connsiteY1" fmla="*/ 0 h 6499587"/>
              <a:gd name="connsiteX2" fmla="*/ 3696973 w 4436385"/>
              <a:gd name="connsiteY2" fmla="*/ 0 h 6499587"/>
              <a:gd name="connsiteX3" fmla="*/ 4436385 w 4436385"/>
              <a:gd name="connsiteY3" fmla="*/ 739412 h 6499587"/>
              <a:gd name="connsiteX4" fmla="*/ 4436385 w 4436385"/>
              <a:gd name="connsiteY4" fmla="*/ 6499587 h 6499587"/>
              <a:gd name="connsiteX5" fmla="*/ 3742693 w 4436385"/>
              <a:gd name="connsiteY5" fmla="*/ 6492239 h 6499587"/>
              <a:gd name="connsiteX6" fmla="*/ 1318532 w 4436385"/>
              <a:gd name="connsiteY6" fmla="*/ 6461759 h 6499587"/>
              <a:gd name="connsiteX7" fmla="*/ 0 w 4436385"/>
              <a:gd name="connsiteY7" fmla="*/ 6499587 h 6499587"/>
              <a:gd name="connsiteX8" fmla="*/ 0 w 4436385"/>
              <a:gd name="connsiteY8" fmla="*/ 739412 h 6499587"/>
              <a:gd name="connsiteX0" fmla="*/ 0 w 4436385"/>
              <a:gd name="connsiteY0" fmla="*/ 739412 h 6499587"/>
              <a:gd name="connsiteX1" fmla="*/ 739412 w 4436385"/>
              <a:gd name="connsiteY1" fmla="*/ 0 h 6499587"/>
              <a:gd name="connsiteX2" fmla="*/ 3696973 w 4436385"/>
              <a:gd name="connsiteY2" fmla="*/ 0 h 6499587"/>
              <a:gd name="connsiteX3" fmla="*/ 4436385 w 4436385"/>
              <a:gd name="connsiteY3" fmla="*/ 739412 h 6499587"/>
              <a:gd name="connsiteX4" fmla="*/ 4436385 w 4436385"/>
              <a:gd name="connsiteY4" fmla="*/ 6499587 h 6499587"/>
              <a:gd name="connsiteX5" fmla="*/ 3742693 w 4436385"/>
              <a:gd name="connsiteY5" fmla="*/ 6492239 h 6499587"/>
              <a:gd name="connsiteX6" fmla="*/ 1318532 w 4436385"/>
              <a:gd name="connsiteY6" fmla="*/ 6461759 h 6499587"/>
              <a:gd name="connsiteX7" fmla="*/ 0 w 4436385"/>
              <a:gd name="connsiteY7" fmla="*/ 6499587 h 6499587"/>
              <a:gd name="connsiteX8" fmla="*/ 0 w 4436385"/>
              <a:gd name="connsiteY8" fmla="*/ 739412 h 6499587"/>
              <a:gd name="connsiteX0" fmla="*/ 0 w 4436385"/>
              <a:gd name="connsiteY0" fmla="*/ 739412 h 6501515"/>
              <a:gd name="connsiteX1" fmla="*/ 739412 w 4436385"/>
              <a:gd name="connsiteY1" fmla="*/ 0 h 6501515"/>
              <a:gd name="connsiteX2" fmla="*/ 3696973 w 4436385"/>
              <a:gd name="connsiteY2" fmla="*/ 0 h 6501515"/>
              <a:gd name="connsiteX3" fmla="*/ 4436385 w 4436385"/>
              <a:gd name="connsiteY3" fmla="*/ 739412 h 6501515"/>
              <a:gd name="connsiteX4" fmla="*/ 4436385 w 4436385"/>
              <a:gd name="connsiteY4" fmla="*/ 6499587 h 6501515"/>
              <a:gd name="connsiteX5" fmla="*/ 3742693 w 4436385"/>
              <a:gd name="connsiteY5" fmla="*/ 6492239 h 6501515"/>
              <a:gd name="connsiteX6" fmla="*/ 1666402 w 4436385"/>
              <a:gd name="connsiteY6" fmla="*/ 6501515 h 6501515"/>
              <a:gd name="connsiteX7" fmla="*/ 0 w 4436385"/>
              <a:gd name="connsiteY7" fmla="*/ 6499587 h 6501515"/>
              <a:gd name="connsiteX8" fmla="*/ 0 w 4436385"/>
              <a:gd name="connsiteY8" fmla="*/ 739412 h 6501515"/>
              <a:gd name="connsiteX0" fmla="*/ 0 w 4436385"/>
              <a:gd name="connsiteY0" fmla="*/ 739412 h 6504498"/>
              <a:gd name="connsiteX1" fmla="*/ 739412 w 4436385"/>
              <a:gd name="connsiteY1" fmla="*/ 0 h 6504498"/>
              <a:gd name="connsiteX2" fmla="*/ 3696973 w 4436385"/>
              <a:gd name="connsiteY2" fmla="*/ 0 h 6504498"/>
              <a:gd name="connsiteX3" fmla="*/ 4436385 w 4436385"/>
              <a:gd name="connsiteY3" fmla="*/ 739412 h 6504498"/>
              <a:gd name="connsiteX4" fmla="*/ 4436385 w 4436385"/>
              <a:gd name="connsiteY4" fmla="*/ 6499587 h 6504498"/>
              <a:gd name="connsiteX5" fmla="*/ 3633362 w 4436385"/>
              <a:gd name="connsiteY5" fmla="*/ 6502178 h 6504498"/>
              <a:gd name="connsiteX6" fmla="*/ 1666402 w 4436385"/>
              <a:gd name="connsiteY6" fmla="*/ 6501515 h 6504498"/>
              <a:gd name="connsiteX7" fmla="*/ 0 w 4436385"/>
              <a:gd name="connsiteY7" fmla="*/ 6499587 h 6504498"/>
              <a:gd name="connsiteX8" fmla="*/ 0 w 4436385"/>
              <a:gd name="connsiteY8" fmla="*/ 739412 h 6504498"/>
              <a:gd name="connsiteX0" fmla="*/ 0 w 4436385"/>
              <a:gd name="connsiteY0" fmla="*/ 739412 h 6509526"/>
              <a:gd name="connsiteX1" fmla="*/ 739412 w 4436385"/>
              <a:gd name="connsiteY1" fmla="*/ 0 h 6509526"/>
              <a:gd name="connsiteX2" fmla="*/ 3696973 w 4436385"/>
              <a:gd name="connsiteY2" fmla="*/ 0 h 6509526"/>
              <a:gd name="connsiteX3" fmla="*/ 4436385 w 4436385"/>
              <a:gd name="connsiteY3" fmla="*/ 739412 h 6509526"/>
              <a:gd name="connsiteX4" fmla="*/ 4376751 w 4436385"/>
              <a:gd name="connsiteY4" fmla="*/ 6509526 h 6509526"/>
              <a:gd name="connsiteX5" fmla="*/ 3633362 w 4436385"/>
              <a:gd name="connsiteY5" fmla="*/ 6502178 h 6509526"/>
              <a:gd name="connsiteX6" fmla="*/ 1666402 w 4436385"/>
              <a:gd name="connsiteY6" fmla="*/ 6501515 h 6509526"/>
              <a:gd name="connsiteX7" fmla="*/ 0 w 4436385"/>
              <a:gd name="connsiteY7" fmla="*/ 6499587 h 6509526"/>
              <a:gd name="connsiteX8" fmla="*/ 0 w 4436385"/>
              <a:gd name="connsiteY8" fmla="*/ 739412 h 6509526"/>
              <a:gd name="connsiteX0" fmla="*/ 0 w 4436385"/>
              <a:gd name="connsiteY0" fmla="*/ 739412 h 6509526"/>
              <a:gd name="connsiteX1" fmla="*/ 739412 w 4436385"/>
              <a:gd name="connsiteY1" fmla="*/ 0 h 6509526"/>
              <a:gd name="connsiteX2" fmla="*/ 3696973 w 4436385"/>
              <a:gd name="connsiteY2" fmla="*/ 0 h 6509526"/>
              <a:gd name="connsiteX3" fmla="*/ 4436385 w 4436385"/>
              <a:gd name="connsiteY3" fmla="*/ 739412 h 6509526"/>
              <a:gd name="connsiteX4" fmla="*/ 4376751 w 4436385"/>
              <a:gd name="connsiteY4" fmla="*/ 6509526 h 6509526"/>
              <a:gd name="connsiteX5" fmla="*/ 3633362 w 4436385"/>
              <a:gd name="connsiteY5" fmla="*/ 6502178 h 6509526"/>
              <a:gd name="connsiteX6" fmla="*/ 1666402 w 4436385"/>
              <a:gd name="connsiteY6" fmla="*/ 6501515 h 6509526"/>
              <a:gd name="connsiteX7" fmla="*/ 0 w 4436385"/>
              <a:gd name="connsiteY7" fmla="*/ 6499587 h 6509526"/>
              <a:gd name="connsiteX8" fmla="*/ 0 w 4436385"/>
              <a:gd name="connsiteY8" fmla="*/ 739412 h 650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6385" h="6509526">
                <a:moveTo>
                  <a:pt x="0" y="739412"/>
                </a:moveTo>
                <a:cubicBezTo>
                  <a:pt x="0" y="331046"/>
                  <a:pt x="331046" y="0"/>
                  <a:pt x="739412" y="0"/>
                </a:cubicBezTo>
                <a:lnTo>
                  <a:pt x="3696973" y="0"/>
                </a:lnTo>
                <a:cubicBezTo>
                  <a:pt x="4105339" y="0"/>
                  <a:pt x="4436385" y="331046"/>
                  <a:pt x="4436385" y="739412"/>
                </a:cubicBezTo>
                <a:lnTo>
                  <a:pt x="4376751" y="6509526"/>
                </a:lnTo>
                <a:lnTo>
                  <a:pt x="3633362" y="6502178"/>
                </a:lnTo>
                <a:lnTo>
                  <a:pt x="1666402" y="6501515"/>
                </a:lnTo>
                <a:cubicBezTo>
                  <a:pt x="1258036" y="6501515"/>
                  <a:pt x="527437" y="6480570"/>
                  <a:pt x="0" y="6499587"/>
                </a:cubicBezTo>
                <a:lnTo>
                  <a:pt x="0" y="739412"/>
                </a:lnTo>
                <a:close/>
              </a:path>
            </a:pathLst>
          </a:custGeom>
          <a:blipFill>
            <a:blip r:embed="rId2"/>
            <a:srcRect/>
            <a:stretch>
              <a:fillRect l="-50869" t="-5854" r="-83139" b="-467"/>
            </a:stretch>
          </a:blipFill>
          <a:ln>
            <a:noFill/>
          </a:ln>
          <a:effectLst>
            <a:outerShdw blurRad="296467" dist="38100" dir="3960000" sx="99794" sy="99794" algn="tl" rotWithShape="0">
              <a:prstClr val="black">
                <a:alpha val="29126"/>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ack cell phone with a black screen&#10;&#10;Description automatically generated">
            <a:extLst>
              <a:ext uri="{FF2B5EF4-FFF2-40B4-BE49-F238E27FC236}">
                <a16:creationId xmlns:a16="http://schemas.microsoft.com/office/drawing/2014/main" id="{8A62D9AA-12D4-37FF-3B64-9239AC651D39}"/>
              </a:ext>
            </a:extLst>
          </p:cNvPr>
          <p:cNvPicPr>
            <a:picLocks noChangeAspect="1"/>
          </p:cNvPicPr>
          <p:nvPr/>
        </p:nvPicPr>
        <p:blipFill rotWithShape="1">
          <a:blip r:embed="rId3">
            <a:extLst>
              <a:ext uri="{28A0092B-C50C-407E-A947-70E740481C1C}">
                <a14:useLocalDpi xmlns:a14="http://schemas.microsoft.com/office/drawing/2010/main" val="0"/>
              </a:ext>
            </a:extLst>
          </a:blip>
          <a:srcRect b="29077"/>
          <a:stretch/>
        </p:blipFill>
        <p:spPr>
          <a:xfrm>
            <a:off x="6698149" y="413528"/>
            <a:ext cx="4495800" cy="6477000"/>
          </a:xfrm>
          <a:prstGeom prst="rect">
            <a:avLst/>
          </a:prstGeom>
        </p:spPr>
      </p:pic>
    </p:spTree>
    <p:extLst>
      <p:ext uri="{BB962C8B-B14F-4D97-AF65-F5344CB8AC3E}">
        <p14:creationId xmlns:p14="http://schemas.microsoft.com/office/powerpoint/2010/main" val="31373441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792B88-FF72-B19D-512C-27D796852DBB}"/>
              </a:ext>
            </a:extLst>
          </p:cNvPr>
          <p:cNvSpPr>
            <a:spLocks noGrp="1"/>
          </p:cNvSpPr>
          <p:nvPr>
            <p:ph type="body" sz="quarter" idx="16"/>
          </p:nvPr>
        </p:nvSpPr>
        <p:spPr/>
        <p:txBody>
          <a:body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lorem.</a:t>
            </a:r>
            <a:br>
              <a:rPr lang="en-US" dirty="0"/>
            </a:br>
            <a:endParaRPr lang="en-US" dirty="0"/>
          </a:p>
          <a:p>
            <a:endParaRPr lang="en-US" dirty="0"/>
          </a:p>
          <a:p>
            <a:endParaRPr lang="en-US" dirty="0"/>
          </a:p>
          <a:p>
            <a:endParaRPr lang="en-US" dirty="0"/>
          </a:p>
          <a:p>
            <a:endParaRPr lang="en-US" dirty="0"/>
          </a:p>
        </p:txBody>
      </p:sp>
      <p:sp>
        <p:nvSpPr>
          <p:cNvPr id="3" name="Text Placeholder 2">
            <a:extLst>
              <a:ext uri="{FF2B5EF4-FFF2-40B4-BE49-F238E27FC236}">
                <a16:creationId xmlns:a16="http://schemas.microsoft.com/office/drawing/2014/main" id="{89122B7E-6A92-FB83-0FBC-21A48B0F8DDD}"/>
              </a:ext>
            </a:extLst>
          </p:cNvPr>
          <p:cNvSpPr>
            <a:spLocks noGrp="1"/>
          </p:cNvSpPr>
          <p:nvPr>
            <p:ph type="body" sz="quarter" idx="10"/>
          </p:nvPr>
        </p:nvSpPr>
        <p:spPr/>
        <p:txBody>
          <a:bodyPr/>
          <a:lstStyle/>
          <a:p>
            <a:r>
              <a:rPr lang="en-US" dirty="0"/>
              <a:t>Large Headline Type</a:t>
            </a:r>
          </a:p>
        </p:txBody>
      </p:sp>
    </p:spTree>
    <p:extLst>
      <p:ext uri="{BB962C8B-B14F-4D97-AF65-F5344CB8AC3E}">
        <p14:creationId xmlns:p14="http://schemas.microsoft.com/office/powerpoint/2010/main" val="30458422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EA0C2D2-AD25-8860-E3E2-F042E37C66FE}"/>
              </a:ext>
            </a:extLst>
          </p:cNvPr>
          <p:cNvSpPr>
            <a:spLocks noGrp="1"/>
          </p:cNvSpPr>
          <p:nvPr>
            <p:ph type="body" sz="quarter" idx="17"/>
          </p:nvPr>
        </p:nvSpPr>
        <p:spPr/>
        <p:txBody>
          <a:bodyPr/>
          <a:lstStyle/>
          <a:p>
            <a:r>
              <a:rPr lang="en-US" dirty="0">
                <a:solidFill>
                  <a:srgbClr val="231F20"/>
                </a:solidFill>
              </a:rPr>
              <a:t>Two column, highlight and text medium headline</a:t>
            </a:r>
          </a:p>
          <a:p>
            <a:endParaRPr lang="en-US" dirty="0"/>
          </a:p>
        </p:txBody>
      </p:sp>
      <p:sp>
        <p:nvSpPr>
          <p:cNvPr id="3" name="Text Placeholder 2">
            <a:extLst>
              <a:ext uri="{FF2B5EF4-FFF2-40B4-BE49-F238E27FC236}">
                <a16:creationId xmlns:a16="http://schemas.microsoft.com/office/drawing/2014/main" id="{A4278468-4931-EAC2-07C6-F8513138135B}"/>
              </a:ext>
            </a:extLst>
          </p:cNvPr>
          <p:cNvSpPr>
            <a:spLocks noGrp="1"/>
          </p:cNvSpPr>
          <p:nvPr>
            <p:ph type="body" sz="quarter" idx="11"/>
          </p:nvPr>
        </p:nvSpPr>
        <p:spPr/>
        <p:txBody>
          <a:bodyPr/>
          <a:lstStyle/>
          <a:p>
            <a:r>
              <a:rPr lang="en-US" dirty="0"/>
              <a:t>25 Million</a:t>
            </a:r>
          </a:p>
        </p:txBody>
      </p:sp>
      <p:sp>
        <p:nvSpPr>
          <p:cNvPr id="4" name="Text Placeholder 3">
            <a:extLst>
              <a:ext uri="{FF2B5EF4-FFF2-40B4-BE49-F238E27FC236}">
                <a16:creationId xmlns:a16="http://schemas.microsoft.com/office/drawing/2014/main" id="{4BD95A74-A94E-5F00-3D96-78894CB28123}"/>
              </a:ext>
            </a:extLst>
          </p:cNvPr>
          <p:cNvSpPr>
            <a:spLocks noGrp="1"/>
          </p:cNvSpPr>
          <p:nvPr>
            <p:ph type="body" sz="quarter" idx="12"/>
          </p:nvPr>
        </p:nvSpPr>
        <p:spPr/>
        <p:txBody>
          <a:bodyPr/>
          <a:lstStyle/>
          <a:p>
            <a:r>
              <a:rPr lang="en-US" dirty="0">
                <a:solidFill>
                  <a:srgbClr val="231F20"/>
                </a:solidFill>
                <a:latin typeface="BrownStd" panose="00010500010101010101" pitchFamily="50" charset="0"/>
              </a:rPr>
              <a:t>Subtitle text is 18pt, and the Brown </a:t>
            </a:r>
            <a:br>
              <a:rPr lang="en-US" dirty="0">
                <a:solidFill>
                  <a:srgbClr val="231F20"/>
                </a:solidFill>
                <a:latin typeface="BrownStd" panose="00010500010101010101" pitchFamily="50" charset="0"/>
              </a:rPr>
            </a:br>
            <a:r>
              <a:rPr lang="en-US" dirty="0">
                <a:solidFill>
                  <a:srgbClr val="231F20"/>
                </a:solidFill>
                <a:latin typeface="BrownStd" panose="00010500010101010101" pitchFamily="50" charset="0"/>
              </a:rPr>
              <a:t>Standard Font.</a:t>
            </a:r>
          </a:p>
        </p:txBody>
      </p:sp>
      <p:sp>
        <p:nvSpPr>
          <p:cNvPr id="5" name="Text Placeholder 4">
            <a:extLst>
              <a:ext uri="{FF2B5EF4-FFF2-40B4-BE49-F238E27FC236}">
                <a16:creationId xmlns:a16="http://schemas.microsoft.com/office/drawing/2014/main" id="{AC606754-907C-E8C5-AFD4-ADAD2FF5A913}"/>
              </a:ext>
            </a:extLst>
          </p:cNvPr>
          <p:cNvSpPr>
            <a:spLocks noGrp="1"/>
          </p:cNvSpPr>
          <p:nvPr>
            <p:ph type="body" sz="quarter" idx="13"/>
          </p:nvPr>
        </p:nvSpPr>
        <p:spPr/>
        <p:txBody>
          <a:bodyPr/>
          <a:lstStyle/>
          <a:p>
            <a:r>
              <a:rPr lang="en-US" dirty="0"/>
              <a:t>3 Billion</a:t>
            </a:r>
          </a:p>
        </p:txBody>
      </p:sp>
      <p:sp>
        <p:nvSpPr>
          <p:cNvPr id="6" name="Text Placeholder 5">
            <a:extLst>
              <a:ext uri="{FF2B5EF4-FFF2-40B4-BE49-F238E27FC236}">
                <a16:creationId xmlns:a16="http://schemas.microsoft.com/office/drawing/2014/main" id="{751D085E-11A5-2A57-F2A9-0BB1389EEE64}"/>
              </a:ext>
            </a:extLst>
          </p:cNvPr>
          <p:cNvSpPr>
            <a:spLocks noGrp="1"/>
          </p:cNvSpPr>
          <p:nvPr>
            <p:ph type="body" sz="quarter" idx="14"/>
          </p:nvPr>
        </p:nvSpPr>
        <p:spPr/>
        <p:txBody>
          <a:bodyPr/>
          <a:lstStyle/>
          <a:p>
            <a:r>
              <a:rPr lang="en-US" dirty="0">
                <a:solidFill>
                  <a:srgbClr val="231F20"/>
                </a:solidFill>
                <a:latin typeface="BrownStd" panose="00010500010101010101" pitchFamily="50" charset="0"/>
              </a:rPr>
              <a:t>Subtitle text is 18pt, and the Brown </a:t>
            </a:r>
            <a:br>
              <a:rPr lang="en-US" dirty="0">
                <a:solidFill>
                  <a:srgbClr val="231F20"/>
                </a:solidFill>
                <a:latin typeface="BrownStd" panose="00010500010101010101" pitchFamily="50" charset="0"/>
              </a:rPr>
            </a:br>
            <a:r>
              <a:rPr lang="en-US" dirty="0">
                <a:solidFill>
                  <a:srgbClr val="231F20"/>
                </a:solidFill>
                <a:latin typeface="BrownStd" panose="00010500010101010101" pitchFamily="50" charset="0"/>
              </a:rPr>
              <a:t>Standard Font.</a:t>
            </a:r>
          </a:p>
        </p:txBody>
      </p:sp>
      <p:sp>
        <p:nvSpPr>
          <p:cNvPr id="7" name="Text Placeholder 6">
            <a:extLst>
              <a:ext uri="{FF2B5EF4-FFF2-40B4-BE49-F238E27FC236}">
                <a16:creationId xmlns:a16="http://schemas.microsoft.com/office/drawing/2014/main" id="{9FD703A5-828F-AAC4-7301-152E94340FD0}"/>
              </a:ext>
            </a:extLst>
          </p:cNvPr>
          <p:cNvSpPr>
            <a:spLocks noGrp="1"/>
          </p:cNvSpPr>
          <p:nvPr>
            <p:ph type="body" sz="quarter" idx="10"/>
          </p:nvPr>
        </p:nvSpPr>
        <p:spPr/>
        <p:txBody>
          <a:bodyPr/>
          <a:lstStyle/>
          <a:p>
            <a:r>
              <a:rPr lang="en-US" dirty="0">
                <a:solidFill>
                  <a:srgbClr val="231F20"/>
                </a:solidFill>
              </a:rPr>
              <a:t>Two column, highlight and text medium headline</a:t>
            </a:r>
          </a:p>
          <a:p>
            <a:endParaRPr lang="en-US" dirty="0"/>
          </a:p>
        </p:txBody>
      </p:sp>
      <p:sp>
        <p:nvSpPr>
          <p:cNvPr id="8" name="Text Placeholder 7">
            <a:extLst>
              <a:ext uri="{FF2B5EF4-FFF2-40B4-BE49-F238E27FC236}">
                <a16:creationId xmlns:a16="http://schemas.microsoft.com/office/drawing/2014/main" id="{9A4F7BFB-182B-0261-7EBD-39C32529BA75}"/>
              </a:ext>
            </a:extLst>
          </p:cNvPr>
          <p:cNvSpPr>
            <a:spLocks noGrp="1"/>
          </p:cNvSpPr>
          <p:nvPr>
            <p:ph type="body" sz="quarter" idx="16"/>
          </p:nvPr>
        </p:nvSpPr>
        <p:spPr/>
        <p:txBody>
          <a:body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lorem.</a:t>
            </a:r>
            <a:br>
              <a:rPr lang="en-US" dirty="0"/>
            </a:br>
            <a:endParaRPr lang="en-US" dirty="0"/>
          </a:p>
          <a:p>
            <a:endParaRPr lang="en-US" dirty="0"/>
          </a:p>
          <a:p>
            <a:endParaRPr lang="en-US" dirty="0"/>
          </a:p>
          <a:p>
            <a:endParaRPr lang="en-US" dirty="0"/>
          </a:p>
          <a:p>
            <a:endParaRPr lang="en-US" dirty="0"/>
          </a:p>
        </p:txBody>
      </p:sp>
      <p:sp>
        <p:nvSpPr>
          <p:cNvPr id="9" name="Text Placeholder 8">
            <a:extLst>
              <a:ext uri="{FF2B5EF4-FFF2-40B4-BE49-F238E27FC236}">
                <a16:creationId xmlns:a16="http://schemas.microsoft.com/office/drawing/2014/main" id="{E3663085-F4FB-1056-0946-DCC3A28A934D}"/>
              </a:ext>
            </a:extLst>
          </p:cNvPr>
          <p:cNvSpPr>
            <a:spLocks noGrp="1"/>
          </p:cNvSpPr>
          <p:nvPr>
            <p:ph type="body" sz="quarter" idx="18"/>
          </p:nvPr>
        </p:nvSpPr>
        <p:spPr/>
        <p:txBody>
          <a:bodyPr/>
          <a:lstStyle/>
          <a:p>
            <a:r>
              <a:rPr lang="en-US" dirty="0"/>
              <a:t>Headline Title</a:t>
            </a:r>
          </a:p>
        </p:txBody>
      </p:sp>
    </p:spTree>
    <p:extLst>
      <p:ext uri="{BB962C8B-B14F-4D97-AF65-F5344CB8AC3E}">
        <p14:creationId xmlns:p14="http://schemas.microsoft.com/office/powerpoint/2010/main" val="8546917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CE6BF8-DC22-CB17-2696-47BA09037CA8}"/>
              </a:ext>
            </a:extLst>
          </p:cNvPr>
          <p:cNvSpPr>
            <a:spLocks noGrp="1"/>
          </p:cNvSpPr>
          <p:nvPr>
            <p:ph type="body" sz="quarter" idx="10"/>
          </p:nvPr>
        </p:nvSpPr>
        <p:spPr/>
        <p:txBody>
          <a:bodyPr/>
          <a:lstStyle/>
          <a:p>
            <a:r>
              <a:rPr lang="en-US" dirty="0"/>
              <a:t>This is a large quote layout, </a:t>
            </a:r>
            <a:br>
              <a:rPr lang="en-US" dirty="0"/>
            </a:br>
            <a:r>
              <a:rPr lang="en-US" dirty="0"/>
              <a:t>the type size is 110</a:t>
            </a:r>
            <a:br>
              <a:rPr lang="en-US" dirty="0"/>
            </a:br>
            <a:r>
              <a:rPr lang="en-US" dirty="0"/>
              <a:t>in regular.</a:t>
            </a:r>
          </a:p>
        </p:txBody>
      </p:sp>
    </p:spTree>
    <p:extLst>
      <p:ext uri="{BB962C8B-B14F-4D97-AF65-F5344CB8AC3E}">
        <p14:creationId xmlns:p14="http://schemas.microsoft.com/office/powerpoint/2010/main" val="4212892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4EFA3E-D2A9-BA93-CBA1-45A4EBB82986}"/>
              </a:ext>
            </a:extLst>
          </p:cNvPr>
          <p:cNvSpPr>
            <a:spLocks noGrp="1"/>
          </p:cNvSpPr>
          <p:nvPr>
            <p:ph type="body" sz="quarter" idx="10"/>
          </p:nvPr>
        </p:nvSpPr>
        <p:spPr/>
        <p:txBody>
          <a:bodyPr/>
          <a:lstStyle/>
          <a:p>
            <a:r>
              <a:rPr lang="en-US" dirty="0"/>
              <a:t>“This is a large quote layout, </a:t>
            </a:r>
            <a:br>
              <a:rPr lang="en-US" dirty="0"/>
            </a:br>
            <a:r>
              <a:rPr lang="en-US" dirty="0"/>
              <a:t>the type size is 110</a:t>
            </a:r>
            <a:br>
              <a:rPr lang="en-US" dirty="0"/>
            </a:br>
            <a:r>
              <a:rPr lang="en-US" dirty="0"/>
              <a:t>in regular.”</a:t>
            </a:r>
          </a:p>
        </p:txBody>
      </p:sp>
      <p:sp>
        <p:nvSpPr>
          <p:cNvPr id="3" name="Text Placeholder 2">
            <a:extLst>
              <a:ext uri="{FF2B5EF4-FFF2-40B4-BE49-F238E27FC236}">
                <a16:creationId xmlns:a16="http://schemas.microsoft.com/office/drawing/2014/main" id="{74542184-475E-D944-6972-6C3C8BA4072D}"/>
              </a:ext>
            </a:extLst>
          </p:cNvPr>
          <p:cNvSpPr>
            <a:spLocks noGrp="1"/>
          </p:cNvSpPr>
          <p:nvPr>
            <p:ph type="body" sz="quarter" idx="11"/>
          </p:nvPr>
        </p:nvSpPr>
        <p:spPr/>
        <p:txBody>
          <a:bodyPr/>
          <a:lstStyle/>
          <a:p>
            <a:r>
              <a:rPr lang="en-US" dirty="0"/>
              <a:t>- Quoted Name and Title</a:t>
            </a:r>
          </a:p>
          <a:p>
            <a:endParaRPr lang="en-US" dirty="0"/>
          </a:p>
        </p:txBody>
      </p:sp>
    </p:spTree>
    <p:extLst>
      <p:ext uri="{BB962C8B-B14F-4D97-AF65-F5344CB8AC3E}">
        <p14:creationId xmlns:p14="http://schemas.microsoft.com/office/powerpoint/2010/main" val="31210600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3A3D0D1-CD15-79F7-15F1-807BEBCCE45F}"/>
              </a:ext>
            </a:extLst>
          </p:cNvPr>
          <p:cNvSpPr>
            <a:spLocks noGrp="1"/>
          </p:cNvSpPr>
          <p:nvPr>
            <p:ph type="body" sz="quarter" idx="10"/>
          </p:nvPr>
        </p:nvSpPr>
        <p:spPr/>
        <p:txBody>
          <a:bodyPr/>
          <a:lstStyle/>
          <a:p>
            <a:r>
              <a:rPr lang="en-US" dirty="0"/>
              <a:t>This is large body copy type size is 45pt in regular line spacing, 1 lines.</a:t>
            </a:r>
            <a:br>
              <a:rPr lang="en-US" dirty="0"/>
            </a:br>
            <a:br>
              <a:rPr lang="en-US" dirty="0"/>
            </a:br>
            <a:r>
              <a:rPr lang="en-US" dirty="0"/>
              <a:t>Body copy is written in upper and lower case</a:t>
            </a:r>
          </a:p>
          <a:p>
            <a:endParaRPr lang="en-US" dirty="0"/>
          </a:p>
        </p:txBody>
      </p:sp>
    </p:spTree>
    <p:extLst>
      <p:ext uri="{BB962C8B-B14F-4D97-AF65-F5344CB8AC3E}">
        <p14:creationId xmlns:p14="http://schemas.microsoft.com/office/powerpoint/2010/main" val="9712282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40282E3-A295-76AF-7733-A001E83BD97D}"/>
              </a:ext>
            </a:extLst>
          </p:cNvPr>
          <p:cNvSpPr>
            <a:spLocks noGrp="1"/>
          </p:cNvSpPr>
          <p:nvPr>
            <p:ph type="body" sz="quarter" idx="10"/>
          </p:nvPr>
        </p:nvSpPr>
        <p:spPr/>
        <p:txBody>
          <a:bodyPr/>
          <a:lstStyle/>
          <a:p>
            <a:r>
              <a:rPr lang="en-US" dirty="0"/>
              <a:t>This is medium body copy type size is 35pt in regular line spacing, 1 lines.</a:t>
            </a:r>
            <a:br>
              <a:rPr lang="en-US" dirty="0"/>
            </a:br>
            <a:endParaRPr lang="en-US" dirty="0"/>
          </a:p>
          <a:p>
            <a:endParaRPr lang="en-US" dirty="0"/>
          </a:p>
          <a:p>
            <a:endParaRPr lang="en-US" dirty="0"/>
          </a:p>
        </p:txBody>
      </p:sp>
      <p:sp>
        <p:nvSpPr>
          <p:cNvPr id="3" name="Text Placeholder 2">
            <a:extLst>
              <a:ext uri="{FF2B5EF4-FFF2-40B4-BE49-F238E27FC236}">
                <a16:creationId xmlns:a16="http://schemas.microsoft.com/office/drawing/2014/main" id="{404F3589-58C7-CB47-B5CC-9EC1CB2CB513}"/>
              </a:ext>
            </a:extLst>
          </p:cNvPr>
          <p:cNvSpPr>
            <a:spLocks noGrp="1"/>
          </p:cNvSpPr>
          <p:nvPr>
            <p:ph type="body" sz="quarter" idx="11"/>
          </p:nvPr>
        </p:nvSpPr>
        <p:spPr/>
        <p:txBody>
          <a:bodyPr/>
          <a:lstStyle/>
          <a:p>
            <a:r>
              <a:rPr lang="en-US" dirty="0"/>
              <a:t>Bullet Points and Body Text</a:t>
            </a:r>
          </a:p>
          <a:p>
            <a:r>
              <a:rPr lang="en-US" dirty="0"/>
              <a:t>Bullet Points and Body Text</a:t>
            </a:r>
          </a:p>
          <a:p>
            <a:r>
              <a:rPr lang="en-US" dirty="0"/>
              <a:t>Bullet Points and Body Text</a:t>
            </a:r>
          </a:p>
          <a:p>
            <a:endParaRPr lang="en-US" dirty="0"/>
          </a:p>
        </p:txBody>
      </p:sp>
    </p:spTree>
    <p:extLst>
      <p:ext uri="{BB962C8B-B14F-4D97-AF65-F5344CB8AC3E}">
        <p14:creationId xmlns:p14="http://schemas.microsoft.com/office/powerpoint/2010/main" val="16252313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1EAE72-968F-D485-BBEE-FB95F69C58A1}"/>
              </a:ext>
            </a:extLst>
          </p:cNvPr>
          <p:cNvSpPr>
            <a:spLocks noGrp="1"/>
          </p:cNvSpPr>
          <p:nvPr>
            <p:ph type="body" sz="quarter" idx="16"/>
          </p:nvPr>
        </p:nvSpPr>
        <p:spPr/>
        <p:txBody>
          <a:body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lorem.</a:t>
            </a:r>
            <a:br>
              <a:rPr lang="en-US" dirty="0"/>
            </a:br>
            <a:endParaRPr lang="en-US" dirty="0"/>
          </a:p>
          <a:p>
            <a:endParaRPr lang="en-US" dirty="0"/>
          </a:p>
          <a:p>
            <a:endParaRPr lang="en-US" dirty="0"/>
          </a:p>
          <a:p>
            <a:endParaRPr lang="en-US" dirty="0"/>
          </a:p>
        </p:txBody>
      </p:sp>
      <p:sp>
        <p:nvSpPr>
          <p:cNvPr id="3" name="Text Placeholder 2">
            <a:extLst>
              <a:ext uri="{FF2B5EF4-FFF2-40B4-BE49-F238E27FC236}">
                <a16:creationId xmlns:a16="http://schemas.microsoft.com/office/drawing/2014/main" id="{8396442D-281A-D686-3D04-E3838C6AEDB9}"/>
              </a:ext>
            </a:extLst>
          </p:cNvPr>
          <p:cNvSpPr>
            <a:spLocks noGrp="1"/>
          </p:cNvSpPr>
          <p:nvPr>
            <p:ph type="body" sz="quarter" idx="10"/>
          </p:nvPr>
        </p:nvSpPr>
        <p:spPr/>
        <p:txBody>
          <a:bodyPr/>
          <a:lstStyle/>
          <a:p>
            <a:r>
              <a:rPr lang="en-US" dirty="0"/>
              <a:t>Large Headline Type</a:t>
            </a:r>
          </a:p>
        </p:txBody>
      </p:sp>
    </p:spTree>
    <p:extLst>
      <p:ext uri="{BB962C8B-B14F-4D97-AF65-F5344CB8AC3E}">
        <p14:creationId xmlns:p14="http://schemas.microsoft.com/office/powerpoint/2010/main" val="182680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A92425-938B-8280-6660-8D84ED9254F9}"/>
              </a:ext>
            </a:extLst>
          </p:cNvPr>
          <p:cNvSpPr>
            <a:spLocks noGrp="1"/>
          </p:cNvSpPr>
          <p:nvPr>
            <p:ph type="body" sz="quarter" idx="10"/>
          </p:nvPr>
        </p:nvSpPr>
        <p:spPr/>
        <p:txBody>
          <a:bodyPr/>
          <a:lstStyle/>
          <a:p>
            <a:r>
              <a:rPr lang="en-US" dirty="0"/>
              <a:t>Presentation </a:t>
            </a:r>
            <a:r>
              <a:rPr lang="en-US" dirty="0">
                <a:solidFill>
                  <a:schemeClr val="accent1">
                    <a:lumMod val="40000"/>
                    <a:lumOff val="60000"/>
                  </a:schemeClr>
                </a:solidFill>
              </a:rPr>
              <a:t>Title in </a:t>
            </a:r>
            <a:r>
              <a:rPr lang="en-US" dirty="0"/>
              <a:t>Two Lines</a:t>
            </a:r>
          </a:p>
        </p:txBody>
      </p:sp>
      <p:sp>
        <p:nvSpPr>
          <p:cNvPr id="3" name="Text Placeholder 2">
            <a:extLst>
              <a:ext uri="{FF2B5EF4-FFF2-40B4-BE49-F238E27FC236}">
                <a16:creationId xmlns:a16="http://schemas.microsoft.com/office/drawing/2014/main" id="{4ABC648E-D484-4945-BD49-0947280DE850}"/>
              </a:ext>
            </a:extLst>
          </p:cNvPr>
          <p:cNvSpPr>
            <a:spLocks noGrp="1"/>
          </p:cNvSpPr>
          <p:nvPr>
            <p:ph type="body" sz="quarter" idx="11"/>
          </p:nvPr>
        </p:nvSpPr>
        <p:spPr/>
        <p:txBody>
          <a:bodyPr/>
          <a:lstStyle/>
          <a:p>
            <a:r>
              <a:rPr lang="en-US" dirty="0"/>
              <a:t>Subtitle Heading</a:t>
            </a:r>
          </a:p>
        </p:txBody>
      </p:sp>
    </p:spTree>
    <p:extLst>
      <p:ext uri="{BB962C8B-B14F-4D97-AF65-F5344CB8AC3E}">
        <p14:creationId xmlns:p14="http://schemas.microsoft.com/office/powerpoint/2010/main" val="37758671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A741645-02B9-D479-2369-0A868AEF2968}"/>
              </a:ext>
            </a:extLst>
          </p:cNvPr>
          <p:cNvSpPr>
            <a:spLocks noGrp="1"/>
          </p:cNvSpPr>
          <p:nvPr>
            <p:ph type="body" sz="quarter" idx="10"/>
          </p:nvPr>
        </p:nvSpPr>
        <p:spPr/>
        <p:txBody>
          <a:bodyPr/>
          <a:lstStyle/>
          <a:p>
            <a:r>
              <a:rPr lang="en-US" dirty="0"/>
              <a:t>Two column, text and image and medium headline</a:t>
            </a:r>
          </a:p>
          <a:p>
            <a:endParaRPr lang="en-US" dirty="0"/>
          </a:p>
          <a:p>
            <a:endParaRPr lang="en-US" dirty="0"/>
          </a:p>
        </p:txBody>
      </p:sp>
      <p:sp>
        <p:nvSpPr>
          <p:cNvPr id="3" name="Text Placeholder 2">
            <a:extLst>
              <a:ext uri="{FF2B5EF4-FFF2-40B4-BE49-F238E27FC236}">
                <a16:creationId xmlns:a16="http://schemas.microsoft.com/office/drawing/2014/main" id="{2DCDBA11-7B99-0FE1-02FE-FF13A0BDD81B}"/>
              </a:ext>
            </a:extLst>
          </p:cNvPr>
          <p:cNvSpPr>
            <a:spLocks noGrp="1"/>
          </p:cNvSpPr>
          <p:nvPr>
            <p:ph type="body" sz="quarter" idx="16"/>
          </p:nvPr>
        </p:nvSpPr>
        <p:spPr/>
        <p:txBody>
          <a:body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lorem.</a:t>
            </a:r>
            <a:br>
              <a:rPr lang="en-US" dirty="0"/>
            </a:br>
            <a:endParaRPr lang="en-US" dirty="0"/>
          </a:p>
          <a:p>
            <a:endParaRPr lang="en-US" dirty="0"/>
          </a:p>
          <a:p>
            <a:endParaRPr lang="en-US" dirty="0"/>
          </a:p>
        </p:txBody>
      </p:sp>
      <p:sp>
        <p:nvSpPr>
          <p:cNvPr id="5" name="Text Placeholder 1">
            <a:extLst>
              <a:ext uri="{FF2B5EF4-FFF2-40B4-BE49-F238E27FC236}">
                <a16:creationId xmlns:a16="http://schemas.microsoft.com/office/drawing/2014/main" id="{AF8052E5-CC57-FA6A-9B29-9C8168B720B1}"/>
              </a:ext>
            </a:extLst>
          </p:cNvPr>
          <p:cNvSpPr txBox="1">
            <a:spLocks/>
          </p:cNvSpPr>
          <p:nvPr/>
        </p:nvSpPr>
        <p:spPr>
          <a:xfrm>
            <a:off x="6098458" y="708947"/>
            <a:ext cx="5454231" cy="58645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dirty="0">
                <a:solidFill>
                  <a:srgbClr val="231F20"/>
                </a:solidFill>
              </a:rPr>
              <a:t>Headline Text</a:t>
            </a:r>
          </a:p>
        </p:txBody>
      </p:sp>
      <p:pic>
        <p:nvPicPr>
          <p:cNvPr id="6" name="Picture 5">
            <a:extLst>
              <a:ext uri="{FF2B5EF4-FFF2-40B4-BE49-F238E27FC236}">
                <a16:creationId xmlns:a16="http://schemas.microsoft.com/office/drawing/2014/main" id="{D5AB7799-0637-E538-6505-3F68DEFCE62B}"/>
              </a:ext>
            </a:extLst>
          </p:cNvPr>
          <p:cNvPicPr>
            <a:picLocks noChangeAspect="1"/>
          </p:cNvPicPr>
          <p:nvPr/>
        </p:nvPicPr>
        <p:blipFill rotWithShape="1">
          <a:blip r:embed="rId2">
            <a:extLst>
              <a:ext uri="{28A0092B-C50C-407E-A947-70E740481C1C}">
                <a14:useLocalDpi xmlns:a14="http://schemas.microsoft.com/office/drawing/2010/main" val="0"/>
              </a:ext>
            </a:extLst>
          </a:blip>
          <a:srcRect l="8327" t="6071" r="49308" b="2868"/>
          <a:stretch/>
        </p:blipFill>
        <p:spPr>
          <a:xfrm>
            <a:off x="34977" y="0"/>
            <a:ext cx="5660571" cy="6858000"/>
          </a:xfrm>
          <a:prstGeom prst="rect">
            <a:avLst/>
          </a:prstGeom>
        </p:spPr>
      </p:pic>
      <p:pic>
        <p:nvPicPr>
          <p:cNvPr id="7" name="Picture 6" descr="A black and white logo&#10;&#10;Description automatically generated">
            <a:extLst>
              <a:ext uri="{FF2B5EF4-FFF2-40B4-BE49-F238E27FC236}">
                <a16:creationId xmlns:a16="http://schemas.microsoft.com/office/drawing/2014/main" id="{64A97AEA-44D2-78B9-FE2A-7530D2660D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28579247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15C2CB-8614-385E-7ADF-1F9A34DAAACA}"/>
              </a:ext>
            </a:extLst>
          </p:cNvPr>
          <p:cNvSpPr>
            <a:spLocks noGrp="1"/>
          </p:cNvSpPr>
          <p:nvPr>
            <p:ph type="body" sz="quarter" idx="10"/>
          </p:nvPr>
        </p:nvSpPr>
        <p:spPr/>
        <p:txBody>
          <a:bodyPr/>
          <a:lstStyle/>
          <a:p>
            <a:r>
              <a:rPr lang="en-US" dirty="0"/>
              <a:t>Two column, text and image and medium headline</a:t>
            </a:r>
          </a:p>
          <a:p>
            <a:endParaRPr lang="en-US" dirty="0"/>
          </a:p>
        </p:txBody>
      </p:sp>
      <p:sp>
        <p:nvSpPr>
          <p:cNvPr id="3" name="Text Placeholder 2">
            <a:extLst>
              <a:ext uri="{FF2B5EF4-FFF2-40B4-BE49-F238E27FC236}">
                <a16:creationId xmlns:a16="http://schemas.microsoft.com/office/drawing/2014/main" id="{E59D6DA1-442F-341C-7D8C-7F3D59E160B2}"/>
              </a:ext>
            </a:extLst>
          </p:cNvPr>
          <p:cNvSpPr>
            <a:spLocks noGrp="1"/>
          </p:cNvSpPr>
          <p:nvPr>
            <p:ph type="body" sz="quarter" idx="16"/>
          </p:nvPr>
        </p:nvSpPr>
        <p:spPr/>
        <p:txBody>
          <a:body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Maecenas porta </a:t>
            </a:r>
            <a:r>
              <a:rPr lang="en-US" dirty="0" err="1"/>
              <a:t>eleifend</a:t>
            </a:r>
            <a:r>
              <a:rPr lang="en-US" dirty="0"/>
              <a:t> </a:t>
            </a:r>
            <a:r>
              <a:rPr lang="en-US" dirty="0" err="1"/>
              <a:t>iaculis</a:t>
            </a:r>
            <a:r>
              <a:rPr lang="en-US" dirty="0"/>
              <a:t>.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Morbi </a:t>
            </a:r>
            <a:r>
              <a:rPr lang="en-US" dirty="0" err="1"/>
              <a:t>eget</a:t>
            </a:r>
            <a:r>
              <a:rPr lang="en-US" dirty="0"/>
              <a:t> </a:t>
            </a:r>
            <a:r>
              <a:rPr lang="en-US" dirty="0" err="1"/>
              <a:t>quam</a:t>
            </a:r>
            <a:r>
              <a:rPr lang="en-US" dirty="0"/>
              <a:t> </a:t>
            </a:r>
            <a:r>
              <a:rPr lang="en-US" dirty="0" err="1"/>
              <a:t>quam</a:t>
            </a:r>
            <a:r>
              <a:rPr lang="en-US" dirty="0"/>
              <a:t>. </a:t>
            </a:r>
          </a:p>
          <a:p>
            <a:pPr lvl="0"/>
            <a:r>
              <a:rPr lang="en-US" dirty="0"/>
              <a:t>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a:t>
            </a:r>
            <a:r>
              <a:rPr lang="en-US" dirty="0" err="1"/>
              <a:t>molestie</a:t>
            </a:r>
            <a:r>
              <a:rPr lang="en-US" dirty="0"/>
              <a:t>, </a:t>
            </a:r>
            <a:r>
              <a:rPr lang="en-US" dirty="0" err="1"/>
              <a:t>tellus</a:t>
            </a:r>
            <a:r>
              <a:rPr lang="en-US" dirty="0"/>
              <a:t> non </a:t>
            </a:r>
            <a:r>
              <a:rPr lang="en-US" dirty="0" err="1"/>
              <a:t>posuere</a:t>
            </a:r>
            <a:r>
              <a:rPr lang="en-US" dirty="0"/>
              <a:t> </a:t>
            </a:r>
            <a:r>
              <a:rPr lang="en-US" dirty="0" err="1"/>
              <a:t>luctus</a:t>
            </a:r>
            <a:r>
              <a:rPr lang="en-US" dirty="0"/>
              <a:t>, </a:t>
            </a:r>
            <a:r>
              <a:rPr lang="en-US" dirty="0" err="1"/>
              <a:t>neque</a:t>
            </a:r>
            <a:r>
              <a:rPr lang="en-US" dirty="0"/>
              <a:t> </a:t>
            </a:r>
            <a:r>
              <a:rPr lang="en-US" dirty="0" err="1"/>
              <a:t>lectus</a:t>
            </a:r>
            <a:r>
              <a:rPr lang="en-US" dirty="0"/>
              <a:t> </a:t>
            </a:r>
            <a:r>
              <a:rPr lang="en-US" dirty="0" err="1"/>
              <a:t>condimentum</a:t>
            </a:r>
            <a:r>
              <a:rPr lang="en-US" dirty="0"/>
              <a:t> lorem, </a:t>
            </a:r>
            <a:r>
              <a:rPr lang="en-US" dirty="0" err="1"/>
              <a:t>quis</a:t>
            </a:r>
            <a:r>
              <a:rPr lang="en-US" dirty="0"/>
              <a:t> </a:t>
            </a:r>
            <a:r>
              <a:rPr lang="en-US" dirty="0" err="1"/>
              <a:t>congue</a:t>
            </a:r>
            <a:r>
              <a:rPr lang="en-US" dirty="0"/>
              <a:t> dui nisi non sem. </a:t>
            </a:r>
            <a:br>
              <a:rPr lang="en-US" dirty="0"/>
            </a:br>
            <a:br>
              <a:rPr lang="en-US" dirty="0"/>
            </a:br>
            <a:r>
              <a:rPr lang="en-US" dirty="0"/>
              <a:t>No </a:t>
            </a:r>
            <a:r>
              <a:rPr lang="en-US" dirty="0" err="1"/>
              <a:t>quisque</a:t>
            </a:r>
            <a:r>
              <a:rPr lang="en-US" dirty="0"/>
              <a:t> </a:t>
            </a:r>
            <a:r>
              <a:rPr lang="en-US" dirty="0" err="1"/>
              <a:t>sagittis</a:t>
            </a:r>
            <a:r>
              <a:rPr lang="en-US" dirty="0"/>
              <a:t> </a:t>
            </a:r>
            <a:r>
              <a:rPr lang="en-US" dirty="0" err="1"/>
              <a:t>neque</a:t>
            </a:r>
            <a:r>
              <a:rPr lang="en-US" dirty="0"/>
              <a:t> sit </a:t>
            </a:r>
            <a:r>
              <a:rPr lang="en-US" dirty="0" err="1"/>
              <a:t>amet</a:t>
            </a:r>
            <a:r>
              <a:rPr lang="en-US" dirty="0"/>
              <a:t> mi </a:t>
            </a:r>
            <a:r>
              <a:rPr lang="en-US" dirty="0" err="1"/>
              <a:t>consequat</a:t>
            </a:r>
            <a:r>
              <a:rPr lang="en-US" dirty="0"/>
              <a:t> </a:t>
            </a:r>
            <a:r>
              <a:rPr lang="en-US" dirty="0" err="1"/>
              <a:t>tristique</a:t>
            </a:r>
            <a:r>
              <a:rPr lang="en-US" dirty="0"/>
              <a:t>. Donec non </a:t>
            </a:r>
            <a:r>
              <a:rPr lang="en-US" dirty="0" err="1"/>
              <a:t>blandit</a:t>
            </a:r>
            <a:r>
              <a:rPr lang="en-US" dirty="0"/>
              <a:t> </a:t>
            </a:r>
            <a:r>
              <a:rPr lang="en-US" dirty="0" err="1"/>
              <a:t>enim</a:t>
            </a:r>
            <a:r>
              <a:rPr lang="en-US" dirty="0"/>
              <a:t>, </a:t>
            </a:r>
            <a:r>
              <a:rPr lang="en-US" dirty="0" err="1"/>
              <a:t>ut</a:t>
            </a:r>
            <a:r>
              <a:rPr lang="en-US" dirty="0"/>
              <a:t> </a:t>
            </a:r>
            <a:r>
              <a:rPr lang="en-US" dirty="0" err="1"/>
              <a:t>pellentesque</a:t>
            </a:r>
            <a:r>
              <a:rPr lang="en-US" dirty="0"/>
              <a:t> lorem. </a:t>
            </a:r>
            <a:r>
              <a:rPr lang="en-US" dirty="0" err="1"/>
              <a:t>Nullam</a:t>
            </a:r>
            <a:r>
              <a:rPr lang="en-US" dirty="0"/>
              <a:t> </a:t>
            </a:r>
            <a:r>
              <a:rPr lang="en-US" dirty="0" err="1"/>
              <a:t>nec</a:t>
            </a:r>
            <a:r>
              <a:rPr lang="en-US" dirty="0"/>
              <a:t> nisi vel. La </a:t>
            </a:r>
            <a:r>
              <a:rPr lang="en-US" dirty="0" err="1"/>
              <a:t>suspendisse</a:t>
            </a:r>
            <a:r>
              <a:rPr lang="en-US" dirty="0"/>
              <a:t> vitae ante non </a:t>
            </a:r>
            <a:r>
              <a:rPr lang="en-US" dirty="0" err="1"/>
              <a:t>est</a:t>
            </a:r>
            <a:r>
              <a:rPr lang="en-US" dirty="0"/>
              <a:t> </a:t>
            </a:r>
            <a:r>
              <a:rPr lang="en-US" dirty="0" err="1"/>
              <a:t>iaculis</a:t>
            </a:r>
            <a:r>
              <a:rPr lang="en-US" dirty="0"/>
              <a:t> </a:t>
            </a:r>
            <a:r>
              <a:rPr lang="en-US" dirty="0" err="1"/>
              <a:t>ultricies</a:t>
            </a:r>
            <a:r>
              <a:rPr lang="en-US" dirty="0"/>
              <a:t> sit </a:t>
            </a:r>
            <a:r>
              <a:rPr lang="en-US" dirty="0" err="1"/>
              <a:t>amet</a:t>
            </a:r>
            <a:r>
              <a:rPr lang="en-US" dirty="0"/>
              <a:t> </a:t>
            </a:r>
            <a:r>
              <a:rPr lang="en-US" dirty="0" err="1"/>
              <a:t>eu</a:t>
            </a:r>
            <a:r>
              <a:rPr lang="en-US" dirty="0"/>
              <a:t> </a:t>
            </a:r>
            <a:r>
              <a:rPr lang="en-US" dirty="0" err="1"/>
              <a:t>tellus</a:t>
            </a:r>
            <a:r>
              <a:rPr lang="en-US" dirty="0"/>
              <a:t>. </a:t>
            </a:r>
            <a:r>
              <a:rPr lang="en-US" dirty="0" err="1"/>
              <a:t>Fusce</a:t>
            </a:r>
            <a:r>
              <a:rPr lang="en-US" dirty="0"/>
              <a:t> </a:t>
            </a:r>
            <a:r>
              <a:rPr lang="en-US" dirty="0" err="1"/>
              <a:t>nunc</a:t>
            </a:r>
            <a:r>
              <a:rPr lang="en-US" dirty="0"/>
              <a:t> </a:t>
            </a:r>
            <a:r>
              <a:rPr lang="en-US" dirty="0" err="1"/>
              <a:t>nunc</a:t>
            </a:r>
            <a:r>
              <a:rPr lang="en-US" dirty="0"/>
              <a:t>, semper </a:t>
            </a:r>
            <a:r>
              <a:rPr lang="en-US" dirty="0" err="1"/>
              <a:t>nec</a:t>
            </a:r>
            <a:r>
              <a:rPr lang="en-US" dirty="0"/>
              <a:t> </a:t>
            </a:r>
            <a:r>
              <a:rPr lang="en-US" dirty="0" err="1"/>
              <a:t>justo</a:t>
            </a:r>
            <a:r>
              <a:rPr lang="en-US" dirty="0"/>
              <a:t> </a:t>
            </a:r>
            <a:r>
              <a:rPr lang="en-US" dirty="0" err="1"/>
              <a:t>ut</a:t>
            </a:r>
            <a:r>
              <a:rPr lang="en-US" dirty="0"/>
              <a:t>, </a:t>
            </a:r>
            <a:r>
              <a:rPr lang="en-US" dirty="0" err="1"/>
              <a:t>iaculis</a:t>
            </a:r>
            <a:r>
              <a:rPr lang="en-US" dirty="0"/>
              <a:t> </a:t>
            </a:r>
            <a:r>
              <a:rPr lang="en-US" dirty="0" err="1"/>
              <a:t>ullamcorper</a:t>
            </a:r>
            <a:r>
              <a:rPr lang="en-US" dirty="0"/>
              <a:t> nisi </a:t>
            </a:r>
            <a:r>
              <a:rPr lang="en-US" dirty="0" err="1"/>
              <a:t>fusce</a:t>
            </a:r>
            <a:r>
              <a:rPr lang="en-US" dirty="0"/>
              <a:t> lorem.</a:t>
            </a:r>
            <a:br>
              <a:rPr lang="en-US" dirty="0"/>
            </a:br>
            <a:endParaRPr lang="en-US" dirty="0"/>
          </a:p>
          <a:p>
            <a:endParaRPr lang="en-US" dirty="0"/>
          </a:p>
        </p:txBody>
      </p:sp>
      <p:sp>
        <p:nvSpPr>
          <p:cNvPr id="5" name="TextBox 4">
            <a:extLst>
              <a:ext uri="{FF2B5EF4-FFF2-40B4-BE49-F238E27FC236}">
                <a16:creationId xmlns:a16="http://schemas.microsoft.com/office/drawing/2014/main" id="{018FA015-A023-4C50-BE0A-244F5426189C}"/>
              </a:ext>
            </a:extLst>
          </p:cNvPr>
          <p:cNvSpPr txBox="1"/>
          <p:nvPr/>
        </p:nvSpPr>
        <p:spPr>
          <a:xfrm>
            <a:off x="11244170" y="6536732"/>
            <a:ext cx="944322" cy="246221"/>
          </a:xfrm>
          <a:prstGeom prst="rect">
            <a:avLst/>
          </a:prstGeom>
          <a:noFill/>
        </p:spPr>
        <p:txBody>
          <a:bodyPr wrap="square" rtlCol="0">
            <a:spAutoFit/>
          </a:bodyPr>
          <a:lstStyle/>
          <a:p>
            <a:pPr algn="l"/>
            <a:r>
              <a:rPr lang="en-US" sz="1000" dirty="0">
                <a:solidFill>
                  <a:srgbClr val="918F8F"/>
                </a:solidFill>
                <a:latin typeface="BrownStd" pitchFamily="2" charset="77"/>
              </a:rPr>
              <a:t>Page </a:t>
            </a:r>
            <a:fld id="{97C167BF-1C66-44E2-9F63-6F52662240B2}" type="slidenum">
              <a:rPr lang="en-US" sz="1000" smtClean="0">
                <a:solidFill>
                  <a:srgbClr val="918F8F"/>
                </a:solidFill>
                <a:latin typeface="BrownStd" pitchFamily="2" charset="77"/>
              </a:rPr>
              <a:pPr algn="l"/>
              <a:t>61</a:t>
            </a:fld>
            <a:endParaRPr lang="en-US" sz="1000" dirty="0">
              <a:solidFill>
                <a:srgbClr val="918F8F"/>
              </a:solidFill>
              <a:latin typeface="BrownStd" pitchFamily="2" charset="77"/>
            </a:endParaRPr>
          </a:p>
        </p:txBody>
      </p:sp>
      <p:sp>
        <p:nvSpPr>
          <p:cNvPr id="6" name="TextBox 5">
            <a:extLst>
              <a:ext uri="{FF2B5EF4-FFF2-40B4-BE49-F238E27FC236}">
                <a16:creationId xmlns:a16="http://schemas.microsoft.com/office/drawing/2014/main" id="{E0760746-F478-DD91-7DDB-834AD26BCDE1}"/>
              </a:ext>
            </a:extLst>
          </p:cNvPr>
          <p:cNvSpPr txBox="1"/>
          <p:nvPr/>
        </p:nvSpPr>
        <p:spPr>
          <a:xfrm>
            <a:off x="9139747" y="6536732"/>
            <a:ext cx="2049162" cy="246221"/>
          </a:xfrm>
          <a:prstGeom prst="rect">
            <a:avLst/>
          </a:prstGeom>
          <a:noFill/>
        </p:spPr>
        <p:txBody>
          <a:bodyPr wrap="square" rtlCol="0">
            <a:spAutoFit/>
          </a:bodyPr>
          <a:lstStyle/>
          <a:p>
            <a:pPr algn="r"/>
            <a:r>
              <a:rPr lang="en-US" sz="1000" dirty="0">
                <a:solidFill>
                  <a:srgbClr val="918F8F"/>
                </a:solidFill>
                <a:latin typeface="BrownStd" pitchFamily="2" charset="77"/>
              </a:rPr>
              <a:t>Proprietary &amp; Confidential</a:t>
            </a:r>
          </a:p>
        </p:txBody>
      </p:sp>
      <p:cxnSp>
        <p:nvCxnSpPr>
          <p:cNvPr id="7" name="Straight Connector 6">
            <a:extLst>
              <a:ext uri="{FF2B5EF4-FFF2-40B4-BE49-F238E27FC236}">
                <a16:creationId xmlns:a16="http://schemas.microsoft.com/office/drawing/2014/main" id="{4BB11EF4-50FC-FEF5-82E2-1287DD31A957}"/>
              </a:ext>
            </a:extLst>
          </p:cNvPr>
          <p:cNvCxnSpPr>
            <a:cxnSpLocks/>
          </p:cNvCxnSpPr>
          <p:nvPr/>
        </p:nvCxnSpPr>
        <p:spPr>
          <a:xfrm>
            <a:off x="11214778" y="6595996"/>
            <a:ext cx="0" cy="108219"/>
          </a:xfrm>
          <a:prstGeom prst="line">
            <a:avLst/>
          </a:prstGeom>
          <a:ln>
            <a:solidFill>
              <a:srgbClr val="918F8F"/>
            </a:solidFill>
          </a:ln>
        </p:spPr>
        <p:style>
          <a:lnRef idx="1">
            <a:schemeClr val="accent1"/>
          </a:lnRef>
          <a:fillRef idx="0">
            <a:schemeClr val="accent1"/>
          </a:fillRef>
          <a:effectRef idx="0">
            <a:schemeClr val="accent1"/>
          </a:effectRef>
          <a:fontRef idx="minor">
            <a:schemeClr val="tx1"/>
          </a:fontRef>
        </p:style>
      </p:cxnSp>
      <p:sp>
        <p:nvSpPr>
          <p:cNvPr id="8" name="Text Placeholder 1">
            <a:extLst>
              <a:ext uri="{FF2B5EF4-FFF2-40B4-BE49-F238E27FC236}">
                <a16:creationId xmlns:a16="http://schemas.microsoft.com/office/drawing/2014/main" id="{C0EC09CA-9EE4-0D11-EB7B-5920D63DD0FE}"/>
              </a:ext>
            </a:extLst>
          </p:cNvPr>
          <p:cNvSpPr txBox="1">
            <a:spLocks/>
          </p:cNvSpPr>
          <p:nvPr/>
        </p:nvSpPr>
        <p:spPr>
          <a:xfrm>
            <a:off x="623455" y="685801"/>
            <a:ext cx="5454231" cy="685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dirty="0">
                <a:solidFill>
                  <a:srgbClr val="231F20"/>
                </a:solidFill>
              </a:rPr>
              <a:t>Headline Text</a:t>
            </a:r>
          </a:p>
        </p:txBody>
      </p:sp>
      <p:sp>
        <p:nvSpPr>
          <p:cNvPr id="17" name="Rounded Rectangle 14">
            <a:extLst>
              <a:ext uri="{FF2B5EF4-FFF2-40B4-BE49-F238E27FC236}">
                <a16:creationId xmlns:a16="http://schemas.microsoft.com/office/drawing/2014/main" id="{253BDB0A-9F6F-41EA-52B5-1899BCBAC559}"/>
              </a:ext>
            </a:extLst>
          </p:cNvPr>
          <p:cNvSpPr/>
          <p:nvPr/>
        </p:nvSpPr>
        <p:spPr>
          <a:xfrm>
            <a:off x="6752524" y="381002"/>
            <a:ext cx="4436385" cy="6509526"/>
          </a:xfrm>
          <a:custGeom>
            <a:avLst/>
            <a:gdLst>
              <a:gd name="connsiteX0" fmla="*/ 0 w 4436385"/>
              <a:gd name="connsiteY0" fmla="*/ 739412 h 7238999"/>
              <a:gd name="connsiteX1" fmla="*/ 739412 w 4436385"/>
              <a:gd name="connsiteY1" fmla="*/ 0 h 7238999"/>
              <a:gd name="connsiteX2" fmla="*/ 3696973 w 4436385"/>
              <a:gd name="connsiteY2" fmla="*/ 0 h 7238999"/>
              <a:gd name="connsiteX3" fmla="*/ 4436385 w 4436385"/>
              <a:gd name="connsiteY3" fmla="*/ 739412 h 7238999"/>
              <a:gd name="connsiteX4" fmla="*/ 4436385 w 4436385"/>
              <a:gd name="connsiteY4" fmla="*/ 6499587 h 7238999"/>
              <a:gd name="connsiteX5" fmla="*/ 3696973 w 4436385"/>
              <a:gd name="connsiteY5" fmla="*/ 7238999 h 7238999"/>
              <a:gd name="connsiteX6" fmla="*/ 739412 w 4436385"/>
              <a:gd name="connsiteY6" fmla="*/ 7238999 h 7238999"/>
              <a:gd name="connsiteX7" fmla="*/ 0 w 4436385"/>
              <a:gd name="connsiteY7" fmla="*/ 6499587 h 7238999"/>
              <a:gd name="connsiteX8" fmla="*/ 0 w 4436385"/>
              <a:gd name="connsiteY8" fmla="*/ 739412 h 7238999"/>
              <a:gd name="connsiteX0" fmla="*/ 0 w 4436385"/>
              <a:gd name="connsiteY0" fmla="*/ 739412 h 7238999"/>
              <a:gd name="connsiteX1" fmla="*/ 739412 w 4436385"/>
              <a:gd name="connsiteY1" fmla="*/ 0 h 7238999"/>
              <a:gd name="connsiteX2" fmla="*/ 3696973 w 4436385"/>
              <a:gd name="connsiteY2" fmla="*/ 0 h 7238999"/>
              <a:gd name="connsiteX3" fmla="*/ 4436385 w 4436385"/>
              <a:gd name="connsiteY3" fmla="*/ 739412 h 7238999"/>
              <a:gd name="connsiteX4" fmla="*/ 4436385 w 4436385"/>
              <a:gd name="connsiteY4" fmla="*/ 6499587 h 7238999"/>
              <a:gd name="connsiteX5" fmla="*/ 3696973 w 4436385"/>
              <a:gd name="connsiteY5" fmla="*/ 7238999 h 7238999"/>
              <a:gd name="connsiteX6" fmla="*/ 1318532 w 4436385"/>
              <a:gd name="connsiteY6" fmla="*/ 6461759 h 7238999"/>
              <a:gd name="connsiteX7" fmla="*/ 0 w 4436385"/>
              <a:gd name="connsiteY7" fmla="*/ 6499587 h 7238999"/>
              <a:gd name="connsiteX8" fmla="*/ 0 w 4436385"/>
              <a:gd name="connsiteY8" fmla="*/ 739412 h 7238999"/>
              <a:gd name="connsiteX0" fmla="*/ 0 w 4436385"/>
              <a:gd name="connsiteY0" fmla="*/ 739412 h 7238999"/>
              <a:gd name="connsiteX1" fmla="*/ 739412 w 4436385"/>
              <a:gd name="connsiteY1" fmla="*/ 0 h 7238999"/>
              <a:gd name="connsiteX2" fmla="*/ 3696973 w 4436385"/>
              <a:gd name="connsiteY2" fmla="*/ 0 h 7238999"/>
              <a:gd name="connsiteX3" fmla="*/ 4436385 w 4436385"/>
              <a:gd name="connsiteY3" fmla="*/ 739412 h 7238999"/>
              <a:gd name="connsiteX4" fmla="*/ 4436385 w 4436385"/>
              <a:gd name="connsiteY4" fmla="*/ 6499587 h 7238999"/>
              <a:gd name="connsiteX5" fmla="*/ 3696973 w 4436385"/>
              <a:gd name="connsiteY5" fmla="*/ 7238999 h 7238999"/>
              <a:gd name="connsiteX6" fmla="*/ 1318532 w 4436385"/>
              <a:gd name="connsiteY6" fmla="*/ 6461759 h 7238999"/>
              <a:gd name="connsiteX7" fmla="*/ 0 w 4436385"/>
              <a:gd name="connsiteY7" fmla="*/ 6499587 h 7238999"/>
              <a:gd name="connsiteX8" fmla="*/ 0 w 4436385"/>
              <a:gd name="connsiteY8" fmla="*/ 739412 h 7238999"/>
              <a:gd name="connsiteX0" fmla="*/ 0 w 4436385"/>
              <a:gd name="connsiteY0" fmla="*/ 739412 h 6679197"/>
              <a:gd name="connsiteX1" fmla="*/ 739412 w 4436385"/>
              <a:gd name="connsiteY1" fmla="*/ 0 h 6679197"/>
              <a:gd name="connsiteX2" fmla="*/ 3696973 w 4436385"/>
              <a:gd name="connsiteY2" fmla="*/ 0 h 6679197"/>
              <a:gd name="connsiteX3" fmla="*/ 4436385 w 4436385"/>
              <a:gd name="connsiteY3" fmla="*/ 739412 h 6679197"/>
              <a:gd name="connsiteX4" fmla="*/ 4436385 w 4436385"/>
              <a:gd name="connsiteY4" fmla="*/ 6499587 h 6679197"/>
              <a:gd name="connsiteX5" fmla="*/ 3742693 w 4436385"/>
              <a:gd name="connsiteY5" fmla="*/ 6492239 h 6679197"/>
              <a:gd name="connsiteX6" fmla="*/ 1318532 w 4436385"/>
              <a:gd name="connsiteY6" fmla="*/ 6461759 h 6679197"/>
              <a:gd name="connsiteX7" fmla="*/ 0 w 4436385"/>
              <a:gd name="connsiteY7" fmla="*/ 6499587 h 6679197"/>
              <a:gd name="connsiteX8" fmla="*/ 0 w 4436385"/>
              <a:gd name="connsiteY8" fmla="*/ 739412 h 6679197"/>
              <a:gd name="connsiteX0" fmla="*/ 0 w 4436385"/>
              <a:gd name="connsiteY0" fmla="*/ 739412 h 6682570"/>
              <a:gd name="connsiteX1" fmla="*/ 739412 w 4436385"/>
              <a:gd name="connsiteY1" fmla="*/ 0 h 6682570"/>
              <a:gd name="connsiteX2" fmla="*/ 3696973 w 4436385"/>
              <a:gd name="connsiteY2" fmla="*/ 0 h 6682570"/>
              <a:gd name="connsiteX3" fmla="*/ 4436385 w 4436385"/>
              <a:gd name="connsiteY3" fmla="*/ 739412 h 6682570"/>
              <a:gd name="connsiteX4" fmla="*/ 4436385 w 4436385"/>
              <a:gd name="connsiteY4" fmla="*/ 6499587 h 6682570"/>
              <a:gd name="connsiteX5" fmla="*/ 3742693 w 4436385"/>
              <a:gd name="connsiteY5" fmla="*/ 6492239 h 6682570"/>
              <a:gd name="connsiteX6" fmla="*/ 1318532 w 4436385"/>
              <a:gd name="connsiteY6" fmla="*/ 6461759 h 6682570"/>
              <a:gd name="connsiteX7" fmla="*/ 0 w 4436385"/>
              <a:gd name="connsiteY7" fmla="*/ 6499587 h 6682570"/>
              <a:gd name="connsiteX8" fmla="*/ 0 w 4436385"/>
              <a:gd name="connsiteY8" fmla="*/ 739412 h 6682570"/>
              <a:gd name="connsiteX0" fmla="*/ 0 w 4436385"/>
              <a:gd name="connsiteY0" fmla="*/ 739412 h 6499587"/>
              <a:gd name="connsiteX1" fmla="*/ 739412 w 4436385"/>
              <a:gd name="connsiteY1" fmla="*/ 0 h 6499587"/>
              <a:gd name="connsiteX2" fmla="*/ 3696973 w 4436385"/>
              <a:gd name="connsiteY2" fmla="*/ 0 h 6499587"/>
              <a:gd name="connsiteX3" fmla="*/ 4436385 w 4436385"/>
              <a:gd name="connsiteY3" fmla="*/ 739412 h 6499587"/>
              <a:gd name="connsiteX4" fmla="*/ 4436385 w 4436385"/>
              <a:gd name="connsiteY4" fmla="*/ 6499587 h 6499587"/>
              <a:gd name="connsiteX5" fmla="*/ 3742693 w 4436385"/>
              <a:gd name="connsiteY5" fmla="*/ 6492239 h 6499587"/>
              <a:gd name="connsiteX6" fmla="*/ 1318532 w 4436385"/>
              <a:gd name="connsiteY6" fmla="*/ 6461759 h 6499587"/>
              <a:gd name="connsiteX7" fmla="*/ 0 w 4436385"/>
              <a:gd name="connsiteY7" fmla="*/ 6499587 h 6499587"/>
              <a:gd name="connsiteX8" fmla="*/ 0 w 4436385"/>
              <a:gd name="connsiteY8" fmla="*/ 739412 h 6499587"/>
              <a:gd name="connsiteX0" fmla="*/ 0 w 4436385"/>
              <a:gd name="connsiteY0" fmla="*/ 739412 h 6499587"/>
              <a:gd name="connsiteX1" fmla="*/ 739412 w 4436385"/>
              <a:gd name="connsiteY1" fmla="*/ 0 h 6499587"/>
              <a:gd name="connsiteX2" fmla="*/ 3696973 w 4436385"/>
              <a:gd name="connsiteY2" fmla="*/ 0 h 6499587"/>
              <a:gd name="connsiteX3" fmla="*/ 4436385 w 4436385"/>
              <a:gd name="connsiteY3" fmla="*/ 739412 h 6499587"/>
              <a:gd name="connsiteX4" fmla="*/ 4436385 w 4436385"/>
              <a:gd name="connsiteY4" fmla="*/ 6499587 h 6499587"/>
              <a:gd name="connsiteX5" fmla="*/ 3742693 w 4436385"/>
              <a:gd name="connsiteY5" fmla="*/ 6492239 h 6499587"/>
              <a:gd name="connsiteX6" fmla="*/ 1318532 w 4436385"/>
              <a:gd name="connsiteY6" fmla="*/ 6461759 h 6499587"/>
              <a:gd name="connsiteX7" fmla="*/ 0 w 4436385"/>
              <a:gd name="connsiteY7" fmla="*/ 6499587 h 6499587"/>
              <a:gd name="connsiteX8" fmla="*/ 0 w 4436385"/>
              <a:gd name="connsiteY8" fmla="*/ 739412 h 6499587"/>
              <a:gd name="connsiteX0" fmla="*/ 0 w 4436385"/>
              <a:gd name="connsiteY0" fmla="*/ 739412 h 6501515"/>
              <a:gd name="connsiteX1" fmla="*/ 739412 w 4436385"/>
              <a:gd name="connsiteY1" fmla="*/ 0 h 6501515"/>
              <a:gd name="connsiteX2" fmla="*/ 3696973 w 4436385"/>
              <a:gd name="connsiteY2" fmla="*/ 0 h 6501515"/>
              <a:gd name="connsiteX3" fmla="*/ 4436385 w 4436385"/>
              <a:gd name="connsiteY3" fmla="*/ 739412 h 6501515"/>
              <a:gd name="connsiteX4" fmla="*/ 4436385 w 4436385"/>
              <a:gd name="connsiteY4" fmla="*/ 6499587 h 6501515"/>
              <a:gd name="connsiteX5" fmla="*/ 3742693 w 4436385"/>
              <a:gd name="connsiteY5" fmla="*/ 6492239 h 6501515"/>
              <a:gd name="connsiteX6" fmla="*/ 1666402 w 4436385"/>
              <a:gd name="connsiteY6" fmla="*/ 6501515 h 6501515"/>
              <a:gd name="connsiteX7" fmla="*/ 0 w 4436385"/>
              <a:gd name="connsiteY7" fmla="*/ 6499587 h 6501515"/>
              <a:gd name="connsiteX8" fmla="*/ 0 w 4436385"/>
              <a:gd name="connsiteY8" fmla="*/ 739412 h 6501515"/>
              <a:gd name="connsiteX0" fmla="*/ 0 w 4436385"/>
              <a:gd name="connsiteY0" fmla="*/ 739412 h 6504498"/>
              <a:gd name="connsiteX1" fmla="*/ 739412 w 4436385"/>
              <a:gd name="connsiteY1" fmla="*/ 0 h 6504498"/>
              <a:gd name="connsiteX2" fmla="*/ 3696973 w 4436385"/>
              <a:gd name="connsiteY2" fmla="*/ 0 h 6504498"/>
              <a:gd name="connsiteX3" fmla="*/ 4436385 w 4436385"/>
              <a:gd name="connsiteY3" fmla="*/ 739412 h 6504498"/>
              <a:gd name="connsiteX4" fmla="*/ 4436385 w 4436385"/>
              <a:gd name="connsiteY4" fmla="*/ 6499587 h 6504498"/>
              <a:gd name="connsiteX5" fmla="*/ 3633362 w 4436385"/>
              <a:gd name="connsiteY5" fmla="*/ 6502178 h 6504498"/>
              <a:gd name="connsiteX6" fmla="*/ 1666402 w 4436385"/>
              <a:gd name="connsiteY6" fmla="*/ 6501515 h 6504498"/>
              <a:gd name="connsiteX7" fmla="*/ 0 w 4436385"/>
              <a:gd name="connsiteY7" fmla="*/ 6499587 h 6504498"/>
              <a:gd name="connsiteX8" fmla="*/ 0 w 4436385"/>
              <a:gd name="connsiteY8" fmla="*/ 739412 h 6504498"/>
              <a:gd name="connsiteX0" fmla="*/ 0 w 4436385"/>
              <a:gd name="connsiteY0" fmla="*/ 739412 h 6509526"/>
              <a:gd name="connsiteX1" fmla="*/ 739412 w 4436385"/>
              <a:gd name="connsiteY1" fmla="*/ 0 h 6509526"/>
              <a:gd name="connsiteX2" fmla="*/ 3696973 w 4436385"/>
              <a:gd name="connsiteY2" fmla="*/ 0 h 6509526"/>
              <a:gd name="connsiteX3" fmla="*/ 4436385 w 4436385"/>
              <a:gd name="connsiteY3" fmla="*/ 739412 h 6509526"/>
              <a:gd name="connsiteX4" fmla="*/ 4376751 w 4436385"/>
              <a:gd name="connsiteY4" fmla="*/ 6509526 h 6509526"/>
              <a:gd name="connsiteX5" fmla="*/ 3633362 w 4436385"/>
              <a:gd name="connsiteY5" fmla="*/ 6502178 h 6509526"/>
              <a:gd name="connsiteX6" fmla="*/ 1666402 w 4436385"/>
              <a:gd name="connsiteY6" fmla="*/ 6501515 h 6509526"/>
              <a:gd name="connsiteX7" fmla="*/ 0 w 4436385"/>
              <a:gd name="connsiteY7" fmla="*/ 6499587 h 6509526"/>
              <a:gd name="connsiteX8" fmla="*/ 0 w 4436385"/>
              <a:gd name="connsiteY8" fmla="*/ 739412 h 6509526"/>
              <a:gd name="connsiteX0" fmla="*/ 0 w 4436385"/>
              <a:gd name="connsiteY0" fmla="*/ 739412 h 6509526"/>
              <a:gd name="connsiteX1" fmla="*/ 739412 w 4436385"/>
              <a:gd name="connsiteY1" fmla="*/ 0 h 6509526"/>
              <a:gd name="connsiteX2" fmla="*/ 3696973 w 4436385"/>
              <a:gd name="connsiteY2" fmla="*/ 0 h 6509526"/>
              <a:gd name="connsiteX3" fmla="*/ 4436385 w 4436385"/>
              <a:gd name="connsiteY3" fmla="*/ 739412 h 6509526"/>
              <a:gd name="connsiteX4" fmla="*/ 4376751 w 4436385"/>
              <a:gd name="connsiteY4" fmla="*/ 6509526 h 6509526"/>
              <a:gd name="connsiteX5" fmla="*/ 3633362 w 4436385"/>
              <a:gd name="connsiteY5" fmla="*/ 6502178 h 6509526"/>
              <a:gd name="connsiteX6" fmla="*/ 1666402 w 4436385"/>
              <a:gd name="connsiteY6" fmla="*/ 6501515 h 6509526"/>
              <a:gd name="connsiteX7" fmla="*/ 0 w 4436385"/>
              <a:gd name="connsiteY7" fmla="*/ 6499587 h 6509526"/>
              <a:gd name="connsiteX8" fmla="*/ 0 w 4436385"/>
              <a:gd name="connsiteY8" fmla="*/ 739412 h 650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6385" h="6509526">
                <a:moveTo>
                  <a:pt x="0" y="739412"/>
                </a:moveTo>
                <a:cubicBezTo>
                  <a:pt x="0" y="331046"/>
                  <a:pt x="331046" y="0"/>
                  <a:pt x="739412" y="0"/>
                </a:cubicBezTo>
                <a:lnTo>
                  <a:pt x="3696973" y="0"/>
                </a:lnTo>
                <a:cubicBezTo>
                  <a:pt x="4105339" y="0"/>
                  <a:pt x="4436385" y="331046"/>
                  <a:pt x="4436385" y="739412"/>
                </a:cubicBezTo>
                <a:lnTo>
                  <a:pt x="4376751" y="6509526"/>
                </a:lnTo>
                <a:lnTo>
                  <a:pt x="3633362" y="6502178"/>
                </a:lnTo>
                <a:lnTo>
                  <a:pt x="1666402" y="6501515"/>
                </a:lnTo>
                <a:cubicBezTo>
                  <a:pt x="1258036" y="6501515"/>
                  <a:pt x="527437" y="6480570"/>
                  <a:pt x="0" y="6499587"/>
                </a:cubicBezTo>
                <a:lnTo>
                  <a:pt x="0" y="739412"/>
                </a:lnTo>
                <a:close/>
              </a:path>
            </a:pathLst>
          </a:custGeom>
          <a:blipFill>
            <a:blip r:embed="rId2"/>
            <a:srcRect/>
            <a:stretch>
              <a:fillRect l="-50869" t="-5854" r="-83139" b="-467"/>
            </a:stretch>
          </a:blipFill>
          <a:ln>
            <a:noFill/>
          </a:ln>
          <a:effectLst>
            <a:outerShdw blurRad="296467" dist="38100" dir="3960000" sx="99794" sy="99794" algn="tl" rotWithShape="0">
              <a:prstClr val="black">
                <a:alpha val="29126"/>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black cell phone with a black screen&#10;&#10;Description automatically generated">
            <a:extLst>
              <a:ext uri="{FF2B5EF4-FFF2-40B4-BE49-F238E27FC236}">
                <a16:creationId xmlns:a16="http://schemas.microsoft.com/office/drawing/2014/main" id="{A05ACA68-1AC6-F6F0-EA87-F9A5E094DEBC}"/>
              </a:ext>
            </a:extLst>
          </p:cNvPr>
          <p:cNvPicPr>
            <a:picLocks noChangeAspect="1"/>
          </p:cNvPicPr>
          <p:nvPr/>
        </p:nvPicPr>
        <p:blipFill rotWithShape="1">
          <a:blip r:embed="rId3">
            <a:extLst>
              <a:ext uri="{28A0092B-C50C-407E-A947-70E740481C1C}">
                <a14:useLocalDpi xmlns:a14="http://schemas.microsoft.com/office/drawing/2010/main" val="0"/>
              </a:ext>
            </a:extLst>
          </a:blip>
          <a:srcRect b="29077"/>
          <a:stretch/>
        </p:blipFill>
        <p:spPr>
          <a:xfrm>
            <a:off x="6689587" y="413528"/>
            <a:ext cx="4495800" cy="6477000"/>
          </a:xfrm>
          <a:prstGeom prst="rect">
            <a:avLst/>
          </a:prstGeom>
        </p:spPr>
      </p:pic>
    </p:spTree>
    <p:extLst>
      <p:ext uri="{BB962C8B-B14F-4D97-AF65-F5344CB8AC3E}">
        <p14:creationId xmlns:p14="http://schemas.microsoft.com/office/powerpoint/2010/main" val="35050610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36139F-A9BD-2620-442A-321A35F43958}"/>
              </a:ext>
            </a:extLst>
          </p:cNvPr>
          <p:cNvSpPr>
            <a:spLocks noGrp="1"/>
          </p:cNvSpPr>
          <p:nvPr>
            <p:ph type="body" sz="quarter" idx="18"/>
          </p:nvPr>
        </p:nvSpPr>
        <p:spPr/>
        <p:txBody>
          <a:bodyPr/>
          <a:lstStyle/>
          <a:p>
            <a:r>
              <a:rPr lang="en-US" dirty="0"/>
              <a:t>Title: 4 Image Structure A</a:t>
            </a:r>
          </a:p>
          <a:p>
            <a:endParaRPr lang="en-US" dirty="0"/>
          </a:p>
          <a:p>
            <a:endParaRPr lang="en-US" dirty="0"/>
          </a:p>
        </p:txBody>
      </p:sp>
      <p:sp>
        <p:nvSpPr>
          <p:cNvPr id="3" name="Text Placeholder 2">
            <a:extLst>
              <a:ext uri="{FF2B5EF4-FFF2-40B4-BE49-F238E27FC236}">
                <a16:creationId xmlns:a16="http://schemas.microsoft.com/office/drawing/2014/main" id="{09C73526-FF03-0401-84D4-985AB22EEC40}"/>
              </a:ext>
            </a:extLst>
          </p:cNvPr>
          <p:cNvSpPr>
            <a:spLocks noGrp="1"/>
          </p:cNvSpPr>
          <p:nvPr>
            <p:ph type="body" sz="quarter" idx="19"/>
          </p:nvPr>
        </p:nvSpPr>
        <p:spPr/>
        <p:txBody>
          <a:bodyPr/>
          <a:lstStyle/>
          <a:p>
            <a:r>
              <a:rPr lang="en-US" dirty="0"/>
              <a:t>Headline</a:t>
            </a:r>
          </a:p>
        </p:txBody>
      </p:sp>
      <p:sp>
        <p:nvSpPr>
          <p:cNvPr id="4" name="Text Placeholder 3">
            <a:extLst>
              <a:ext uri="{FF2B5EF4-FFF2-40B4-BE49-F238E27FC236}">
                <a16:creationId xmlns:a16="http://schemas.microsoft.com/office/drawing/2014/main" id="{491979E7-8810-F9DB-A87A-072AC5060EAE}"/>
              </a:ext>
            </a:extLst>
          </p:cNvPr>
          <p:cNvSpPr>
            <a:spLocks noGrp="1"/>
          </p:cNvSpPr>
          <p:nvPr>
            <p:ph type="body" sz="quarter" idx="20"/>
          </p:nvPr>
        </p:nvSpPr>
        <p:spPr/>
        <p:txBody>
          <a:bodyPr/>
          <a:lstStyle/>
          <a:p>
            <a:r>
              <a:rPr lang="en-US" dirty="0"/>
              <a:t>Secondary Headline 1</a:t>
            </a:r>
          </a:p>
        </p:txBody>
      </p:sp>
      <p:sp>
        <p:nvSpPr>
          <p:cNvPr id="5" name="Text Placeholder 4">
            <a:extLst>
              <a:ext uri="{FF2B5EF4-FFF2-40B4-BE49-F238E27FC236}">
                <a16:creationId xmlns:a16="http://schemas.microsoft.com/office/drawing/2014/main" id="{21AFD220-1DCB-5C74-7E81-BBBCFE7F06B0}"/>
              </a:ext>
            </a:extLst>
          </p:cNvPr>
          <p:cNvSpPr>
            <a:spLocks noGrp="1"/>
          </p:cNvSpPr>
          <p:nvPr>
            <p:ph type="body" sz="quarter" idx="21"/>
          </p:nvPr>
        </p:nvSpPr>
        <p:spPr/>
        <p:txBody>
          <a:bodyPr/>
          <a:lstStyle/>
          <a:p>
            <a:r>
              <a:rPr lang="en-US" dirty="0"/>
              <a:t>Secondary Headline 2</a:t>
            </a:r>
          </a:p>
        </p:txBody>
      </p:sp>
      <p:sp>
        <p:nvSpPr>
          <p:cNvPr id="6" name="Text Placeholder 5">
            <a:extLst>
              <a:ext uri="{FF2B5EF4-FFF2-40B4-BE49-F238E27FC236}">
                <a16:creationId xmlns:a16="http://schemas.microsoft.com/office/drawing/2014/main" id="{514BF3E6-A31C-0D28-01F3-D97518CAD3C1}"/>
              </a:ext>
            </a:extLst>
          </p:cNvPr>
          <p:cNvSpPr>
            <a:spLocks noGrp="1"/>
          </p:cNvSpPr>
          <p:nvPr>
            <p:ph type="body" sz="quarter" idx="22"/>
          </p:nvPr>
        </p:nvSpPr>
        <p:spPr/>
        <p:txBody>
          <a:bodyPr/>
          <a:lstStyle/>
          <a:p>
            <a:r>
              <a:rPr lang="en-US" dirty="0"/>
              <a:t>Headline</a:t>
            </a:r>
          </a:p>
        </p:txBody>
      </p:sp>
      <p:sp>
        <p:nvSpPr>
          <p:cNvPr id="7" name="Text Placeholder 6">
            <a:extLst>
              <a:ext uri="{FF2B5EF4-FFF2-40B4-BE49-F238E27FC236}">
                <a16:creationId xmlns:a16="http://schemas.microsoft.com/office/drawing/2014/main" id="{598D87CB-D34C-1FB7-0A3F-4FFAC207A8F4}"/>
              </a:ext>
            </a:extLst>
          </p:cNvPr>
          <p:cNvSpPr>
            <a:spLocks noGrp="1"/>
          </p:cNvSpPr>
          <p:nvPr>
            <p:ph type="body" sz="quarter" idx="23"/>
          </p:nvPr>
        </p:nvSpPr>
        <p:spPr/>
        <p:txBody>
          <a:bodyPr/>
          <a:lstStyle/>
          <a:p>
            <a:r>
              <a:rPr lang="en-US" dirty="0"/>
              <a:t>Secondary Headline 1</a:t>
            </a:r>
          </a:p>
        </p:txBody>
      </p:sp>
      <p:sp>
        <p:nvSpPr>
          <p:cNvPr id="8" name="Text Placeholder 7">
            <a:extLst>
              <a:ext uri="{FF2B5EF4-FFF2-40B4-BE49-F238E27FC236}">
                <a16:creationId xmlns:a16="http://schemas.microsoft.com/office/drawing/2014/main" id="{250FB281-8AA0-3392-6F82-ACFFA8817F56}"/>
              </a:ext>
            </a:extLst>
          </p:cNvPr>
          <p:cNvSpPr>
            <a:spLocks noGrp="1"/>
          </p:cNvSpPr>
          <p:nvPr>
            <p:ph type="body" sz="quarter" idx="24"/>
          </p:nvPr>
        </p:nvSpPr>
        <p:spPr/>
        <p:txBody>
          <a:bodyPr/>
          <a:lstStyle/>
          <a:p>
            <a:r>
              <a:rPr lang="en-US" dirty="0"/>
              <a:t>Secondary Headline 2</a:t>
            </a:r>
          </a:p>
        </p:txBody>
      </p:sp>
      <p:sp>
        <p:nvSpPr>
          <p:cNvPr id="9" name="Text Placeholder 8">
            <a:extLst>
              <a:ext uri="{FF2B5EF4-FFF2-40B4-BE49-F238E27FC236}">
                <a16:creationId xmlns:a16="http://schemas.microsoft.com/office/drawing/2014/main" id="{0E4CCBD1-15E7-E14D-4093-69B81EA29743}"/>
              </a:ext>
            </a:extLst>
          </p:cNvPr>
          <p:cNvSpPr>
            <a:spLocks noGrp="1"/>
          </p:cNvSpPr>
          <p:nvPr>
            <p:ph type="body" sz="quarter" idx="25"/>
          </p:nvPr>
        </p:nvSpPr>
        <p:spPr/>
        <p:txBody>
          <a:bodyPr/>
          <a:lstStyle/>
          <a:p>
            <a:r>
              <a:rPr lang="en-US" dirty="0"/>
              <a:t>Headline</a:t>
            </a:r>
          </a:p>
        </p:txBody>
      </p:sp>
      <p:sp>
        <p:nvSpPr>
          <p:cNvPr id="10" name="Text Placeholder 9">
            <a:extLst>
              <a:ext uri="{FF2B5EF4-FFF2-40B4-BE49-F238E27FC236}">
                <a16:creationId xmlns:a16="http://schemas.microsoft.com/office/drawing/2014/main" id="{859EDEFA-FFD0-C29A-515F-48D5B03CA80F}"/>
              </a:ext>
            </a:extLst>
          </p:cNvPr>
          <p:cNvSpPr>
            <a:spLocks noGrp="1"/>
          </p:cNvSpPr>
          <p:nvPr>
            <p:ph type="body" sz="quarter" idx="26"/>
          </p:nvPr>
        </p:nvSpPr>
        <p:spPr/>
        <p:txBody>
          <a:bodyPr/>
          <a:lstStyle/>
          <a:p>
            <a:r>
              <a:rPr lang="en-US" dirty="0"/>
              <a:t>Secondary Headline 1</a:t>
            </a:r>
          </a:p>
        </p:txBody>
      </p:sp>
      <p:sp>
        <p:nvSpPr>
          <p:cNvPr id="11" name="Text Placeholder 10">
            <a:extLst>
              <a:ext uri="{FF2B5EF4-FFF2-40B4-BE49-F238E27FC236}">
                <a16:creationId xmlns:a16="http://schemas.microsoft.com/office/drawing/2014/main" id="{260D3EA9-9641-E3BC-500C-594E1CA9B245}"/>
              </a:ext>
            </a:extLst>
          </p:cNvPr>
          <p:cNvSpPr>
            <a:spLocks noGrp="1"/>
          </p:cNvSpPr>
          <p:nvPr>
            <p:ph type="body" sz="quarter" idx="27"/>
          </p:nvPr>
        </p:nvSpPr>
        <p:spPr/>
        <p:txBody>
          <a:bodyPr/>
          <a:lstStyle/>
          <a:p>
            <a:r>
              <a:rPr lang="en-US" dirty="0"/>
              <a:t>Secondary Headline 2</a:t>
            </a:r>
          </a:p>
        </p:txBody>
      </p:sp>
      <p:sp>
        <p:nvSpPr>
          <p:cNvPr id="12" name="Text Placeholder 11">
            <a:extLst>
              <a:ext uri="{FF2B5EF4-FFF2-40B4-BE49-F238E27FC236}">
                <a16:creationId xmlns:a16="http://schemas.microsoft.com/office/drawing/2014/main" id="{4172ACE8-9F9D-03AF-A195-3A8BA0EBCA2E}"/>
              </a:ext>
            </a:extLst>
          </p:cNvPr>
          <p:cNvSpPr>
            <a:spLocks noGrp="1"/>
          </p:cNvSpPr>
          <p:nvPr>
            <p:ph type="body" sz="quarter" idx="28"/>
          </p:nvPr>
        </p:nvSpPr>
        <p:spPr/>
        <p:txBody>
          <a:bodyPr/>
          <a:lstStyle/>
          <a:p>
            <a:r>
              <a:rPr lang="en-US" dirty="0"/>
              <a:t>Headline</a:t>
            </a:r>
          </a:p>
        </p:txBody>
      </p:sp>
      <p:sp>
        <p:nvSpPr>
          <p:cNvPr id="13" name="Text Placeholder 12">
            <a:extLst>
              <a:ext uri="{FF2B5EF4-FFF2-40B4-BE49-F238E27FC236}">
                <a16:creationId xmlns:a16="http://schemas.microsoft.com/office/drawing/2014/main" id="{04EA0B2C-45B3-DBFC-F0F7-9A3F04783D76}"/>
              </a:ext>
            </a:extLst>
          </p:cNvPr>
          <p:cNvSpPr>
            <a:spLocks noGrp="1"/>
          </p:cNvSpPr>
          <p:nvPr>
            <p:ph type="body" sz="quarter" idx="29"/>
          </p:nvPr>
        </p:nvSpPr>
        <p:spPr/>
        <p:txBody>
          <a:bodyPr/>
          <a:lstStyle/>
          <a:p>
            <a:r>
              <a:rPr lang="en-US" dirty="0"/>
              <a:t>Secondary Headline 1</a:t>
            </a:r>
          </a:p>
        </p:txBody>
      </p:sp>
      <p:sp>
        <p:nvSpPr>
          <p:cNvPr id="14" name="Text Placeholder 13">
            <a:extLst>
              <a:ext uri="{FF2B5EF4-FFF2-40B4-BE49-F238E27FC236}">
                <a16:creationId xmlns:a16="http://schemas.microsoft.com/office/drawing/2014/main" id="{75E20ABB-A4DD-42CD-3CFC-15DC99E27537}"/>
              </a:ext>
            </a:extLst>
          </p:cNvPr>
          <p:cNvSpPr>
            <a:spLocks noGrp="1"/>
          </p:cNvSpPr>
          <p:nvPr>
            <p:ph type="body" sz="quarter" idx="30"/>
          </p:nvPr>
        </p:nvSpPr>
        <p:spPr/>
        <p:txBody>
          <a:bodyPr/>
          <a:lstStyle/>
          <a:p>
            <a:r>
              <a:rPr lang="en-US" dirty="0"/>
              <a:t>Secondary Headline 2</a:t>
            </a:r>
          </a:p>
        </p:txBody>
      </p:sp>
    </p:spTree>
    <p:extLst>
      <p:ext uri="{BB962C8B-B14F-4D97-AF65-F5344CB8AC3E}">
        <p14:creationId xmlns:p14="http://schemas.microsoft.com/office/powerpoint/2010/main" val="10940344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7F4F63B-40E6-C113-954D-4734A5A06433}"/>
              </a:ext>
            </a:extLst>
          </p:cNvPr>
          <p:cNvSpPr>
            <a:spLocks noGrp="1"/>
          </p:cNvSpPr>
          <p:nvPr>
            <p:ph type="body" sz="quarter" idx="18"/>
          </p:nvPr>
        </p:nvSpPr>
        <p:spPr/>
        <p:txBody>
          <a:bodyPr/>
          <a:lstStyle/>
          <a:p>
            <a:r>
              <a:rPr lang="en-US" dirty="0"/>
              <a:t>Title: 4 Image Structure B</a:t>
            </a:r>
          </a:p>
          <a:p>
            <a:endParaRPr lang="en-US" dirty="0"/>
          </a:p>
        </p:txBody>
      </p:sp>
      <p:sp>
        <p:nvSpPr>
          <p:cNvPr id="3" name="Text Placeholder 2">
            <a:extLst>
              <a:ext uri="{FF2B5EF4-FFF2-40B4-BE49-F238E27FC236}">
                <a16:creationId xmlns:a16="http://schemas.microsoft.com/office/drawing/2014/main" id="{64394052-85E3-1FAA-1D23-7E91E90CC77F}"/>
              </a:ext>
            </a:extLst>
          </p:cNvPr>
          <p:cNvSpPr>
            <a:spLocks noGrp="1"/>
          </p:cNvSpPr>
          <p:nvPr>
            <p:ph type="body" sz="quarter" idx="19"/>
          </p:nvPr>
        </p:nvSpPr>
        <p:spPr/>
        <p:txBody>
          <a:bodyPr/>
          <a:lstStyle/>
          <a:p>
            <a:r>
              <a:rPr lang="en-US" dirty="0"/>
              <a:t>Headline</a:t>
            </a:r>
          </a:p>
        </p:txBody>
      </p:sp>
      <p:sp>
        <p:nvSpPr>
          <p:cNvPr id="4" name="Text Placeholder 3">
            <a:extLst>
              <a:ext uri="{FF2B5EF4-FFF2-40B4-BE49-F238E27FC236}">
                <a16:creationId xmlns:a16="http://schemas.microsoft.com/office/drawing/2014/main" id="{A8FA3B53-D86B-9EEE-8DBE-FFC65B559C41}"/>
              </a:ext>
            </a:extLst>
          </p:cNvPr>
          <p:cNvSpPr>
            <a:spLocks noGrp="1"/>
          </p:cNvSpPr>
          <p:nvPr>
            <p:ph type="body" sz="quarter" idx="20"/>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a:t>
            </a:r>
            <a:endParaRPr lang="en-US" dirty="0"/>
          </a:p>
        </p:txBody>
      </p:sp>
      <p:sp>
        <p:nvSpPr>
          <p:cNvPr id="5" name="Text Placeholder 4">
            <a:extLst>
              <a:ext uri="{FF2B5EF4-FFF2-40B4-BE49-F238E27FC236}">
                <a16:creationId xmlns:a16="http://schemas.microsoft.com/office/drawing/2014/main" id="{365A5CBF-CD08-1D2B-9F7E-A986E05DD541}"/>
              </a:ext>
            </a:extLst>
          </p:cNvPr>
          <p:cNvSpPr>
            <a:spLocks noGrp="1"/>
          </p:cNvSpPr>
          <p:nvPr>
            <p:ph type="body" sz="quarter" idx="22"/>
          </p:nvPr>
        </p:nvSpPr>
        <p:spPr/>
        <p:txBody>
          <a:bodyPr/>
          <a:lstStyle/>
          <a:p>
            <a:r>
              <a:rPr lang="en-US" dirty="0"/>
              <a:t>Headline</a:t>
            </a:r>
          </a:p>
        </p:txBody>
      </p:sp>
      <p:sp>
        <p:nvSpPr>
          <p:cNvPr id="6" name="Text Placeholder 5">
            <a:extLst>
              <a:ext uri="{FF2B5EF4-FFF2-40B4-BE49-F238E27FC236}">
                <a16:creationId xmlns:a16="http://schemas.microsoft.com/office/drawing/2014/main" id="{55C75B75-BED2-F40C-FEBD-34A74175BE0A}"/>
              </a:ext>
            </a:extLst>
          </p:cNvPr>
          <p:cNvSpPr>
            <a:spLocks noGrp="1"/>
          </p:cNvSpPr>
          <p:nvPr>
            <p:ph type="body" sz="quarter" idx="23"/>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a:t>
            </a:r>
            <a:endParaRPr lang="en-US" dirty="0"/>
          </a:p>
        </p:txBody>
      </p:sp>
      <p:sp>
        <p:nvSpPr>
          <p:cNvPr id="7" name="Text Placeholder 6">
            <a:extLst>
              <a:ext uri="{FF2B5EF4-FFF2-40B4-BE49-F238E27FC236}">
                <a16:creationId xmlns:a16="http://schemas.microsoft.com/office/drawing/2014/main" id="{3A752DF3-32AF-05F1-0C73-12CBF0CAE78E}"/>
              </a:ext>
            </a:extLst>
          </p:cNvPr>
          <p:cNvSpPr>
            <a:spLocks noGrp="1"/>
          </p:cNvSpPr>
          <p:nvPr>
            <p:ph type="body" sz="quarter" idx="25"/>
          </p:nvPr>
        </p:nvSpPr>
        <p:spPr/>
        <p:txBody>
          <a:bodyPr/>
          <a:lstStyle/>
          <a:p>
            <a:r>
              <a:rPr lang="en-US" dirty="0"/>
              <a:t>Headline</a:t>
            </a:r>
          </a:p>
        </p:txBody>
      </p:sp>
      <p:sp>
        <p:nvSpPr>
          <p:cNvPr id="8" name="Text Placeholder 7">
            <a:extLst>
              <a:ext uri="{FF2B5EF4-FFF2-40B4-BE49-F238E27FC236}">
                <a16:creationId xmlns:a16="http://schemas.microsoft.com/office/drawing/2014/main" id="{02FBA2AB-1877-DBB8-D20D-34955A4DBC07}"/>
              </a:ext>
            </a:extLst>
          </p:cNvPr>
          <p:cNvSpPr>
            <a:spLocks noGrp="1"/>
          </p:cNvSpPr>
          <p:nvPr>
            <p:ph type="body" sz="quarter" idx="26"/>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a:t>
            </a:r>
            <a:endParaRPr lang="en-US" dirty="0"/>
          </a:p>
        </p:txBody>
      </p:sp>
      <p:sp>
        <p:nvSpPr>
          <p:cNvPr id="9" name="Text Placeholder 8">
            <a:extLst>
              <a:ext uri="{FF2B5EF4-FFF2-40B4-BE49-F238E27FC236}">
                <a16:creationId xmlns:a16="http://schemas.microsoft.com/office/drawing/2014/main" id="{DF258E8C-D91F-AB6E-8278-35C412E697A2}"/>
              </a:ext>
            </a:extLst>
          </p:cNvPr>
          <p:cNvSpPr>
            <a:spLocks noGrp="1"/>
          </p:cNvSpPr>
          <p:nvPr>
            <p:ph type="body" sz="quarter" idx="28"/>
          </p:nvPr>
        </p:nvSpPr>
        <p:spPr/>
        <p:txBody>
          <a:bodyPr/>
          <a:lstStyle/>
          <a:p>
            <a:r>
              <a:rPr lang="en-US" dirty="0"/>
              <a:t>Headline</a:t>
            </a:r>
          </a:p>
        </p:txBody>
      </p:sp>
      <p:sp>
        <p:nvSpPr>
          <p:cNvPr id="10" name="Text Placeholder 9">
            <a:extLst>
              <a:ext uri="{FF2B5EF4-FFF2-40B4-BE49-F238E27FC236}">
                <a16:creationId xmlns:a16="http://schemas.microsoft.com/office/drawing/2014/main" id="{5F681789-12D4-49C3-553D-577D65CF505B}"/>
              </a:ext>
            </a:extLst>
          </p:cNvPr>
          <p:cNvSpPr>
            <a:spLocks noGrp="1"/>
          </p:cNvSpPr>
          <p:nvPr>
            <p:ph type="body" sz="quarter" idx="29"/>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a:t>
            </a:r>
            <a:endParaRPr lang="en-US" dirty="0"/>
          </a:p>
        </p:txBody>
      </p:sp>
    </p:spTree>
    <p:extLst>
      <p:ext uri="{BB962C8B-B14F-4D97-AF65-F5344CB8AC3E}">
        <p14:creationId xmlns:p14="http://schemas.microsoft.com/office/powerpoint/2010/main" val="325076080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1DCC15-BF12-1111-FB26-ACFEEF206E34}"/>
              </a:ext>
            </a:extLst>
          </p:cNvPr>
          <p:cNvSpPr>
            <a:spLocks noGrp="1"/>
          </p:cNvSpPr>
          <p:nvPr>
            <p:ph type="body" sz="quarter" idx="18"/>
          </p:nvPr>
        </p:nvSpPr>
        <p:spPr/>
        <p:txBody>
          <a:bodyPr/>
          <a:lstStyle/>
          <a:p>
            <a:r>
              <a:rPr lang="en-US" dirty="0"/>
              <a:t>6 Image Structure A</a:t>
            </a:r>
          </a:p>
        </p:txBody>
      </p:sp>
      <p:sp>
        <p:nvSpPr>
          <p:cNvPr id="3" name="Text Placeholder 2">
            <a:extLst>
              <a:ext uri="{FF2B5EF4-FFF2-40B4-BE49-F238E27FC236}">
                <a16:creationId xmlns:a16="http://schemas.microsoft.com/office/drawing/2014/main" id="{90D55487-BB0B-BB81-4215-C2A70B7B272D}"/>
              </a:ext>
            </a:extLst>
          </p:cNvPr>
          <p:cNvSpPr>
            <a:spLocks noGrp="1"/>
          </p:cNvSpPr>
          <p:nvPr>
            <p:ph type="body" sz="quarter" idx="11"/>
          </p:nvPr>
        </p:nvSpPr>
        <p:spPr>
          <a:xfrm>
            <a:off x="650125" y="1403349"/>
            <a:ext cx="3591675" cy="2635251"/>
          </a:xfrm>
        </p:spPr>
        <p:txBody>
          <a:bodyPr/>
          <a:lstStyle/>
          <a:p>
            <a:pPr marL="0" indent="0">
              <a:lnSpc>
                <a:spcPts val="1860"/>
              </a:lnSpc>
              <a:buNone/>
            </a:pPr>
            <a:r>
              <a:rPr lang="en-US" sz="1400" dirty="0">
                <a:latin typeface="BrownStd" panose="00010500010101010101" pitchFamily="50" charset="0"/>
              </a:rPr>
              <a:t>Lorem ipsum dolor sit </a:t>
            </a:r>
            <a:r>
              <a:rPr lang="en-US" sz="1400" dirty="0" err="1">
                <a:latin typeface="BrownStd" panose="00010500010101010101" pitchFamily="50" charset="0"/>
              </a:rPr>
              <a:t>amet</a:t>
            </a:r>
            <a:r>
              <a:rPr lang="en-US" sz="1400" dirty="0">
                <a:latin typeface="BrownStd" panose="00010500010101010101" pitchFamily="50" charset="0"/>
              </a:rPr>
              <a:t>, </a:t>
            </a:r>
            <a:r>
              <a:rPr lang="en-US" sz="1400" dirty="0" err="1">
                <a:latin typeface="BrownStd" panose="00010500010101010101" pitchFamily="50" charset="0"/>
              </a:rPr>
              <a:t>consectetur</a:t>
            </a:r>
            <a:r>
              <a:rPr lang="en-US" sz="1400" dirty="0">
                <a:latin typeface="BrownStd" panose="00010500010101010101" pitchFamily="50" charset="0"/>
              </a:rPr>
              <a:t> </a:t>
            </a:r>
            <a:r>
              <a:rPr lang="en-US" sz="1400" dirty="0" err="1">
                <a:latin typeface="BrownStd" panose="00010500010101010101" pitchFamily="50" charset="0"/>
              </a:rPr>
              <a:t>adipiscing</a:t>
            </a:r>
            <a:r>
              <a:rPr lang="en-US" sz="1400" dirty="0">
                <a:latin typeface="BrownStd" panose="00010500010101010101" pitchFamily="50" charset="0"/>
              </a:rPr>
              <a:t> </a:t>
            </a:r>
            <a:r>
              <a:rPr lang="en-US" sz="1400" dirty="0" err="1">
                <a:latin typeface="BrownStd" panose="00010500010101010101" pitchFamily="50" charset="0"/>
              </a:rPr>
              <a:t>elit</a:t>
            </a:r>
            <a:r>
              <a:rPr lang="en-US" sz="1400" dirty="0">
                <a:latin typeface="BrownStd" panose="00010500010101010101" pitchFamily="50" charset="0"/>
              </a:rPr>
              <a:t>. Maecenas porta </a:t>
            </a:r>
            <a:r>
              <a:rPr lang="en-US" sz="1400" dirty="0" err="1">
                <a:latin typeface="BrownStd" panose="00010500010101010101" pitchFamily="50" charset="0"/>
              </a:rPr>
              <a:t>eleifend</a:t>
            </a:r>
            <a:r>
              <a:rPr lang="en-US" sz="1400" dirty="0">
                <a:latin typeface="BrownStd" panose="00010500010101010101" pitchFamily="50" charset="0"/>
              </a:rPr>
              <a:t> </a:t>
            </a:r>
            <a:r>
              <a:rPr lang="en-US" sz="1400" dirty="0" err="1">
                <a:latin typeface="BrownStd" panose="00010500010101010101" pitchFamily="50" charset="0"/>
              </a:rPr>
              <a:t>iaculis</a:t>
            </a:r>
            <a:r>
              <a:rPr lang="en-US" sz="1400" dirty="0">
                <a:latin typeface="BrownStd" panose="00010500010101010101" pitchFamily="50" charset="0"/>
              </a:rPr>
              <a:t>. </a:t>
            </a:r>
            <a:r>
              <a:rPr lang="en-US" sz="1400" dirty="0" err="1">
                <a:latin typeface="BrownStd" panose="00010500010101010101" pitchFamily="50" charset="0"/>
              </a:rPr>
              <a:t>Suspendisse</a:t>
            </a:r>
            <a:r>
              <a:rPr lang="en-US" sz="1400" dirty="0">
                <a:latin typeface="BrownStd" panose="00010500010101010101" pitchFamily="50" charset="0"/>
              </a:rPr>
              <a:t> vitae ante non </a:t>
            </a:r>
            <a:r>
              <a:rPr lang="en-US" sz="1400" dirty="0" err="1">
                <a:latin typeface="BrownStd" panose="00010500010101010101" pitchFamily="50" charset="0"/>
              </a:rPr>
              <a:t>est</a:t>
            </a:r>
            <a:r>
              <a:rPr lang="en-US" sz="1400" dirty="0">
                <a:latin typeface="BrownStd" panose="00010500010101010101" pitchFamily="50" charset="0"/>
              </a:rPr>
              <a:t> </a:t>
            </a:r>
            <a:r>
              <a:rPr lang="en-US" sz="1400" dirty="0" err="1">
                <a:latin typeface="BrownStd" panose="00010500010101010101" pitchFamily="50" charset="0"/>
              </a:rPr>
              <a:t>iaculis</a:t>
            </a:r>
            <a:r>
              <a:rPr lang="en-US" sz="1400" dirty="0">
                <a:latin typeface="BrownStd" panose="00010500010101010101" pitchFamily="50" charset="0"/>
              </a:rPr>
              <a:t> </a:t>
            </a:r>
            <a:r>
              <a:rPr lang="en-US" sz="1400" dirty="0" err="1">
                <a:latin typeface="BrownStd" panose="00010500010101010101" pitchFamily="50" charset="0"/>
              </a:rPr>
              <a:t>ultricies</a:t>
            </a:r>
            <a:r>
              <a:rPr lang="en-US" sz="1400" dirty="0">
                <a:latin typeface="BrownStd" panose="00010500010101010101" pitchFamily="50" charset="0"/>
              </a:rPr>
              <a:t> sit </a:t>
            </a:r>
            <a:r>
              <a:rPr lang="en-US" sz="1400" dirty="0" err="1">
                <a:latin typeface="BrownStd" panose="00010500010101010101" pitchFamily="50" charset="0"/>
              </a:rPr>
              <a:t>amet</a:t>
            </a:r>
            <a:r>
              <a:rPr lang="en-US" sz="1400" dirty="0">
                <a:latin typeface="BrownStd" panose="00010500010101010101" pitchFamily="50" charset="0"/>
              </a:rPr>
              <a:t> </a:t>
            </a:r>
            <a:r>
              <a:rPr lang="en-US" sz="1400" dirty="0" err="1">
                <a:latin typeface="BrownStd" panose="00010500010101010101" pitchFamily="50" charset="0"/>
              </a:rPr>
              <a:t>eu</a:t>
            </a:r>
            <a:r>
              <a:rPr lang="en-US" sz="1400" dirty="0">
                <a:latin typeface="BrownStd" panose="00010500010101010101" pitchFamily="50" charset="0"/>
              </a:rPr>
              <a:t> </a:t>
            </a:r>
            <a:r>
              <a:rPr lang="en-US" sz="1400" dirty="0" err="1">
                <a:latin typeface="BrownStd" panose="00010500010101010101" pitchFamily="50" charset="0"/>
              </a:rPr>
              <a:t>tellus</a:t>
            </a:r>
            <a:r>
              <a:rPr lang="en-US" sz="1400" dirty="0">
                <a:latin typeface="BrownStd" panose="00010500010101010101" pitchFamily="50" charset="0"/>
              </a:rPr>
              <a:t>. Morbi </a:t>
            </a:r>
            <a:r>
              <a:rPr lang="en-US" sz="1400" dirty="0" err="1">
                <a:latin typeface="BrownStd" panose="00010500010101010101" pitchFamily="50" charset="0"/>
              </a:rPr>
              <a:t>eget</a:t>
            </a:r>
            <a:r>
              <a:rPr lang="en-US" sz="1400" dirty="0">
                <a:latin typeface="BrownStd" panose="00010500010101010101" pitchFamily="50" charset="0"/>
              </a:rPr>
              <a:t> </a:t>
            </a:r>
            <a:r>
              <a:rPr lang="en-US" sz="1400" dirty="0" err="1">
                <a:latin typeface="BrownStd" panose="00010500010101010101" pitchFamily="50" charset="0"/>
              </a:rPr>
              <a:t>quam</a:t>
            </a:r>
            <a:r>
              <a:rPr lang="en-US" sz="1400" dirty="0">
                <a:latin typeface="BrownStd" panose="00010500010101010101" pitchFamily="50" charset="0"/>
              </a:rPr>
              <a:t> </a:t>
            </a:r>
            <a:r>
              <a:rPr lang="en-US" sz="1400" dirty="0" err="1">
                <a:latin typeface="BrownStd" panose="00010500010101010101" pitchFamily="50" charset="0"/>
              </a:rPr>
              <a:t>quam</a:t>
            </a:r>
            <a:r>
              <a:rPr lang="en-US" sz="1400" dirty="0">
                <a:latin typeface="BrownStd" panose="00010500010101010101" pitchFamily="50" charset="0"/>
              </a:rPr>
              <a:t>. </a:t>
            </a:r>
          </a:p>
          <a:p>
            <a:pPr marL="0" indent="0">
              <a:lnSpc>
                <a:spcPts val="1860"/>
              </a:lnSpc>
              <a:buNone/>
            </a:pPr>
            <a:r>
              <a:rPr lang="en-US" sz="1400" dirty="0">
                <a:latin typeface="BrownStd" panose="00010500010101010101" pitchFamily="50" charset="0"/>
              </a:rPr>
              <a:t>Lorem ipsum dolor sit </a:t>
            </a:r>
            <a:r>
              <a:rPr lang="en-US" sz="1400" dirty="0" err="1">
                <a:latin typeface="BrownStd" panose="00010500010101010101" pitchFamily="50" charset="0"/>
              </a:rPr>
              <a:t>amet</a:t>
            </a:r>
            <a:r>
              <a:rPr lang="en-US" sz="1400" dirty="0">
                <a:latin typeface="BrownStd" panose="00010500010101010101" pitchFamily="50" charset="0"/>
              </a:rPr>
              <a:t>, </a:t>
            </a:r>
            <a:r>
              <a:rPr lang="en-US" sz="1400" dirty="0" err="1">
                <a:latin typeface="BrownStd" panose="00010500010101010101" pitchFamily="50" charset="0"/>
              </a:rPr>
              <a:t>consectetur</a:t>
            </a:r>
            <a:r>
              <a:rPr lang="en-US" sz="1400" dirty="0">
                <a:latin typeface="BrownStd" panose="00010500010101010101" pitchFamily="50" charset="0"/>
              </a:rPr>
              <a:t> </a:t>
            </a:r>
            <a:r>
              <a:rPr lang="en-US" sz="1400" dirty="0" err="1">
                <a:latin typeface="BrownStd" panose="00010500010101010101" pitchFamily="50" charset="0"/>
              </a:rPr>
              <a:t>adipiscing</a:t>
            </a:r>
            <a:r>
              <a:rPr lang="en-US" sz="1400" dirty="0">
                <a:latin typeface="BrownStd" panose="00010500010101010101" pitchFamily="50" charset="0"/>
              </a:rPr>
              <a:t> </a:t>
            </a:r>
            <a:r>
              <a:rPr lang="en-US" sz="1400" dirty="0" err="1">
                <a:latin typeface="BrownStd" panose="00010500010101010101" pitchFamily="50" charset="0"/>
              </a:rPr>
              <a:t>elit</a:t>
            </a:r>
            <a:r>
              <a:rPr lang="en-US" sz="1400" dirty="0">
                <a:latin typeface="BrownStd" panose="00010500010101010101" pitchFamily="50" charset="0"/>
              </a:rPr>
              <a:t>. Maecenas porta </a:t>
            </a:r>
            <a:r>
              <a:rPr lang="en-US" sz="1400" dirty="0" err="1">
                <a:latin typeface="BrownStd" panose="00010500010101010101" pitchFamily="50" charset="0"/>
              </a:rPr>
              <a:t>eleifend</a:t>
            </a:r>
            <a:r>
              <a:rPr lang="en-US" sz="1400" dirty="0">
                <a:latin typeface="BrownStd" panose="00010500010101010101" pitchFamily="50" charset="0"/>
              </a:rPr>
              <a:t> </a:t>
            </a:r>
            <a:r>
              <a:rPr lang="en-US" sz="1400" dirty="0" err="1">
                <a:latin typeface="BrownStd" panose="00010500010101010101" pitchFamily="50" charset="0"/>
              </a:rPr>
              <a:t>iaculis</a:t>
            </a:r>
            <a:r>
              <a:rPr lang="en-US" sz="1400" dirty="0">
                <a:latin typeface="BrownStd" panose="00010500010101010101" pitchFamily="50" charset="0"/>
              </a:rPr>
              <a:t>. </a:t>
            </a:r>
            <a:r>
              <a:rPr lang="en-US" sz="1400" dirty="0" err="1">
                <a:latin typeface="BrownStd" panose="00010500010101010101" pitchFamily="50" charset="0"/>
              </a:rPr>
              <a:t>Suspendisse</a:t>
            </a:r>
            <a:r>
              <a:rPr lang="en-US" sz="1400" dirty="0">
                <a:latin typeface="BrownStd" panose="00010500010101010101" pitchFamily="50" charset="0"/>
              </a:rPr>
              <a:t> vitae ante non </a:t>
            </a:r>
            <a:r>
              <a:rPr lang="en-US" sz="1400" dirty="0" err="1">
                <a:latin typeface="BrownStd" panose="00010500010101010101" pitchFamily="50" charset="0"/>
              </a:rPr>
              <a:t>est</a:t>
            </a:r>
            <a:r>
              <a:rPr lang="en-US" sz="1400" dirty="0">
                <a:latin typeface="BrownStd" panose="00010500010101010101" pitchFamily="50" charset="0"/>
              </a:rPr>
              <a:t> </a:t>
            </a:r>
            <a:r>
              <a:rPr lang="en-US" sz="1400" dirty="0" err="1">
                <a:latin typeface="BrownStd" panose="00010500010101010101" pitchFamily="50" charset="0"/>
              </a:rPr>
              <a:t>iaculis</a:t>
            </a:r>
            <a:r>
              <a:rPr lang="en-US" sz="1400" dirty="0">
                <a:latin typeface="BrownStd" panose="00010500010101010101" pitchFamily="50" charset="0"/>
              </a:rPr>
              <a:t> </a:t>
            </a:r>
            <a:r>
              <a:rPr lang="en-US" sz="1400" dirty="0" err="1">
                <a:latin typeface="BrownStd" panose="00010500010101010101" pitchFamily="50" charset="0"/>
              </a:rPr>
              <a:t>ultricies</a:t>
            </a:r>
            <a:r>
              <a:rPr lang="en-US" sz="1400" dirty="0">
                <a:latin typeface="BrownStd" panose="00010500010101010101" pitchFamily="50" charset="0"/>
              </a:rPr>
              <a:t> sit </a:t>
            </a:r>
            <a:r>
              <a:rPr lang="en-US" sz="1400" dirty="0" err="1">
                <a:latin typeface="BrownStd" panose="00010500010101010101" pitchFamily="50" charset="0"/>
              </a:rPr>
              <a:t>amet</a:t>
            </a:r>
            <a:r>
              <a:rPr lang="en-US" sz="1400" dirty="0">
                <a:latin typeface="BrownStd" panose="00010500010101010101" pitchFamily="50" charset="0"/>
              </a:rPr>
              <a:t> </a:t>
            </a:r>
            <a:r>
              <a:rPr lang="en-US" sz="1400" dirty="0" err="1">
                <a:latin typeface="BrownStd" panose="00010500010101010101" pitchFamily="50" charset="0"/>
              </a:rPr>
              <a:t>eu</a:t>
            </a:r>
            <a:r>
              <a:rPr lang="en-US" sz="1400" dirty="0">
                <a:latin typeface="BrownStd" panose="00010500010101010101" pitchFamily="50" charset="0"/>
              </a:rPr>
              <a:t> </a:t>
            </a:r>
            <a:r>
              <a:rPr lang="en-US" sz="1400" dirty="0" err="1">
                <a:latin typeface="BrownStd" panose="00010500010101010101" pitchFamily="50" charset="0"/>
              </a:rPr>
              <a:t>tellus</a:t>
            </a:r>
            <a:r>
              <a:rPr lang="en-US" sz="1400" dirty="0">
                <a:latin typeface="BrownStd" panose="00010500010101010101" pitchFamily="50" charset="0"/>
              </a:rPr>
              <a:t>. Morbi </a:t>
            </a:r>
            <a:r>
              <a:rPr lang="en-US" sz="1400" dirty="0" err="1">
                <a:latin typeface="BrownStd" panose="00010500010101010101" pitchFamily="50" charset="0"/>
              </a:rPr>
              <a:t>eget</a:t>
            </a:r>
            <a:r>
              <a:rPr lang="en-US" sz="1400" dirty="0">
                <a:latin typeface="BrownStd" panose="00010500010101010101" pitchFamily="50" charset="0"/>
              </a:rPr>
              <a:t> </a:t>
            </a:r>
            <a:r>
              <a:rPr lang="en-US" sz="1400" dirty="0" err="1">
                <a:latin typeface="BrownStd" panose="00010500010101010101" pitchFamily="50" charset="0"/>
              </a:rPr>
              <a:t>quam</a:t>
            </a:r>
            <a:r>
              <a:rPr lang="en-US" sz="1400" dirty="0">
                <a:latin typeface="BrownStd" panose="00010500010101010101" pitchFamily="50" charset="0"/>
              </a:rPr>
              <a:t> </a:t>
            </a:r>
            <a:r>
              <a:rPr lang="en-US" sz="1400" dirty="0" err="1">
                <a:latin typeface="BrownStd" panose="00010500010101010101" pitchFamily="50" charset="0"/>
              </a:rPr>
              <a:t>quam</a:t>
            </a:r>
            <a:r>
              <a:rPr lang="en-US" sz="1400" dirty="0">
                <a:latin typeface="BrownStd" panose="00010500010101010101" pitchFamily="50" charset="0"/>
              </a:rPr>
              <a:t>. </a:t>
            </a:r>
          </a:p>
          <a:p>
            <a:pPr marL="0" indent="0">
              <a:buNone/>
            </a:pPr>
            <a:endParaRPr lang="en-US" sz="1400" dirty="0"/>
          </a:p>
          <a:p>
            <a:pPr marL="0" indent="0">
              <a:buNone/>
            </a:pPr>
            <a:endParaRPr lang="en-US" sz="1400" dirty="0"/>
          </a:p>
          <a:p>
            <a:endParaRPr lang="en-US" dirty="0"/>
          </a:p>
        </p:txBody>
      </p:sp>
    </p:spTree>
    <p:extLst>
      <p:ext uri="{BB962C8B-B14F-4D97-AF65-F5344CB8AC3E}">
        <p14:creationId xmlns:p14="http://schemas.microsoft.com/office/powerpoint/2010/main" val="7490000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55286F9-CD50-9000-5CCE-58B5B715EF5E}"/>
              </a:ext>
            </a:extLst>
          </p:cNvPr>
          <p:cNvSpPr>
            <a:spLocks noGrp="1"/>
          </p:cNvSpPr>
          <p:nvPr>
            <p:ph type="body" sz="quarter" idx="18"/>
          </p:nvPr>
        </p:nvSpPr>
        <p:spPr/>
        <p:txBody>
          <a:bodyPr/>
          <a:lstStyle/>
          <a:p>
            <a:r>
              <a:rPr lang="en-US" dirty="0"/>
              <a:t>Title: 6 Image Structure B</a:t>
            </a:r>
          </a:p>
          <a:p>
            <a:endParaRPr lang="en-US" dirty="0"/>
          </a:p>
          <a:p>
            <a:endParaRPr lang="en-US" dirty="0"/>
          </a:p>
          <a:p>
            <a:endParaRPr lang="en-US" dirty="0"/>
          </a:p>
        </p:txBody>
      </p:sp>
      <p:sp>
        <p:nvSpPr>
          <p:cNvPr id="3" name="Text Placeholder 2">
            <a:extLst>
              <a:ext uri="{FF2B5EF4-FFF2-40B4-BE49-F238E27FC236}">
                <a16:creationId xmlns:a16="http://schemas.microsoft.com/office/drawing/2014/main" id="{8C18D67F-9C74-0DA2-84F0-FC09BF8FF9C1}"/>
              </a:ext>
            </a:extLst>
          </p:cNvPr>
          <p:cNvSpPr>
            <a:spLocks noGrp="1"/>
          </p:cNvSpPr>
          <p:nvPr>
            <p:ph type="body" sz="quarter" idx="19"/>
          </p:nvPr>
        </p:nvSpPr>
        <p:spPr/>
        <p:txBody>
          <a:bodyPr/>
          <a:lstStyle/>
          <a:p>
            <a:r>
              <a:rPr lang="en-US" dirty="0"/>
              <a:t>Primary Headline</a:t>
            </a:r>
          </a:p>
        </p:txBody>
      </p:sp>
      <p:sp>
        <p:nvSpPr>
          <p:cNvPr id="4" name="Text Placeholder 3">
            <a:extLst>
              <a:ext uri="{FF2B5EF4-FFF2-40B4-BE49-F238E27FC236}">
                <a16:creationId xmlns:a16="http://schemas.microsoft.com/office/drawing/2014/main" id="{BA655A1E-7D2B-FE34-A20A-9D542257E4AB}"/>
              </a:ext>
            </a:extLst>
          </p:cNvPr>
          <p:cNvSpPr>
            <a:spLocks noGrp="1"/>
          </p:cNvSpPr>
          <p:nvPr>
            <p:ph type="body" sz="quarter" idx="20"/>
          </p:nvPr>
        </p:nvSpPr>
        <p:spPr/>
        <p:txBody>
          <a:bodyPr/>
          <a:lstStyle/>
          <a:p>
            <a:r>
              <a:rPr lang="en-US" dirty="0"/>
              <a:t>Primary Headline</a:t>
            </a:r>
          </a:p>
        </p:txBody>
      </p:sp>
      <p:sp>
        <p:nvSpPr>
          <p:cNvPr id="5" name="Text Placeholder 4">
            <a:extLst>
              <a:ext uri="{FF2B5EF4-FFF2-40B4-BE49-F238E27FC236}">
                <a16:creationId xmlns:a16="http://schemas.microsoft.com/office/drawing/2014/main" id="{E7C7742D-DB7E-1040-2279-8B8DE48E6534}"/>
              </a:ext>
            </a:extLst>
          </p:cNvPr>
          <p:cNvSpPr>
            <a:spLocks noGrp="1"/>
          </p:cNvSpPr>
          <p:nvPr>
            <p:ph type="body" sz="quarter" idx="21"/>
          </p:nvPr>
        </p:nvSpPr>
        <p:spPr/>
        <p:txBody>
          <a:bodyPr/>
          <a:lstStyle/>
          <a:p>
            <a:r>
              <a:rPr lang="en-US" dirty="0"/>
              <a:t>Primary Headline</a:t>
            </a:r>
          </a:p>
        </p:txBody>
      </p:sp>
      <p:sp>
        <p:nvSpPr>
          <p:cNvPr id="6" name="Text Placeholder 5">
            <a:extLst>
              <a:ext uri="{FF2B5EF4-FFF2-40B4-BE49-F238E27FC236}">
                <a16:creationId xmlns:a16="http://schemas.microsoft.com/office/drawing/2014/main" id="{3B100C82-0500-8EB6-C1F9-B8D2333BCFC5}"/>
              </a:ext>
            </a:extLst>
          </p:cNvPr>
          <p:cNvSpPr>
            <a:spLocks noGrp="1"/>
          </p:cNvSpPr>
          <p:nvPr>
            <p:ph type="body" sz="quarter" idx="22"/>
          </p:nvPr>
        </p:nvSpPr>
        <p:spPr/>
        <p:txBody>
          <a:bodyPr/>
          <a:lstStyle/>
          <a:p>
            <a:r>
              <a:rPr lang="en-US" dirty="0"/>
              <a:t>Primary Headline</a:t>
            </a:r>
          </a:p>
        </p:txBody>
      </p:sp>
      <p:sp>
        <p:nvSpPr>
          <p:cNvPr id="7" name="Text Placeholder 6">
            <a:extLst>
              <a:ext uri="{FF2B5EF4-FFF2-40B4-BE49-F238E27FC236}">
                <a16:creationId xmlns:a16="http://schemas.microsoft.com/office/drawing/2014/main" id="{0063F62B-1D43-7677-A8B9-22594527D43E}"/>
              </a:ext>
            </a:extLst>
          </p:cNvPr>
          <p:cNvSpPr>
            <a:spLocks noGrp="1"/>
          </p:cNvSpPr>
          <p:nvPr>
            <p:ph type="body" sz="quarter" idx="23"/>
          </p:nvPr>
        </p:nvSpPr>
        <p:spPr/>
        <p:txBody>
          <a:bodyPr/>
          <a:lstStyle/>
          <a:p>
            <a:r>
              <a:rPr lang="en-US" dirty="0"/>
              <a:t>Primary Headline</a:t>
            </a:r>
          </a:p>
        </p:txBody>
      </p:sp>
      <p:sp>
        <p:nvSpPr>
          <p:cNvPr id="8" name="Text Placeholder 7">
            <a:extLst>
              <a:ext uri="{FF2B5EF4-FFF2-40B4-BE49-F238E27FC236}">
                <a16:creationId xmlns:a16="http://schemas.microsoft.com/office/drawing/2014/main" id="{C57A93C5-74BD-9723-67F6-FF9FB77BC7A8}"/>
              </a:ext>
            </a:extLst>
          </p:cNvPr>
          <p:cNvSpPr>
            <a:spLocks noGrp="1"/>
          </p:cNvSpPr>
          <p:nvPr>
            <p:ph type="body" sz="quarter" idx="24"/>
          </p:nvPr>
        </p:nvSpPr>
        <p:spPr/>
        <p:txBody>
          <a:bodyPr/>
          <a:lstStyle/>
          <a:p>
            <a:r>
              <a:rPr lang="en-US" dirty="0"/>
              <a:t>Primary Headline</a:t>
            </a:r>
          </a:p>
        </p:txBody>
      </p:sp>
    </p:spTree>
    <p:extLst>
      <p:ext uri="{BB962C8B-B14F-4D97-AF65-F5344CB8AC3E}">
        <p14:creationId xmlns:p14="http://schemas.microsoft.com/office/powerpoint/2010/main" val="6468583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F38CBA-F5E8-8893-DED2-F4A43880EAD5}"/>
              </a:ext>
            </a:extLst>
          </p:cNvPr>
          <p:cNvSpPr>
            <a:spLocks noGrp="1"/>
          </p:cNvSpPr>
          <p:nvPr>
            <p:ph type="body" sz="quarter" idx="18"/>
          </p:nvPr>
        </p:nvSpPr>
        <p:spPr/>
        <p:txBody>
          <a:bodyPr/>
          <a:lstStyle/>
          <a:p>
            <a:r>
              <a:rPr lang="en-US" dirty="0"/>
              <a:t>Timeline, Key Milestones, Deliverables</a:t>
            </a:r>
          </a:p>
          <a:p>
            <a:endParaRPr lang="en-US" dirty="0"/>
          </a:p>
        </p:txBody>
      </p:sp>
      <p:sp>
        <p:nvSpPr>
          <p:cNvPr id="3" name="Text Placeholder 2">
            <a:extLst>
              <a:ext uri="{FF2B5EF4-FFF2-40B4-BE49-F238E27FC236}">
                <a16:creationId xmlns:a16="http://schemas.microsoft.com/office/drawing/2014/main" id="{FE0F4706-BAAF-9E9D-A019-977DB6A58359}"/>
              </a:ext>
            </a:extLst>
          </p:cNvPr>
          <p:cNvSpPr>
            <a:spLocks noGrp="1"/>
          </p:cNvSpPr>
          <p:nvPr>
            <p:ph type="body" sz="quarter" idx="19"/>
          </p:nvPr>
        </p:nvSpPr>
        <p:spPr/>
        <p:txBody>
          <a:bodyPr/>
          <a:lstStyle/>
          <a:p>
            <a:r>
              <a:rPr lang="en-US" dirty="0"/>
              <a:t>5/30</a:t>
            </a:r>
          </a:p>
        </p:txBody>
      </p:sp>
      <p:sp>
        <p:nvSpPr>
          <p:cNvPr id="4" name="Text Placeholder 3">
            <a:extLst>
              <a:ext uri="{FF2B5EF4-FFF2-40B4-BE49-F238E27FC236}">
                <a16:creationId xmlns:a16="http://schemas.microsoft.com/office/drawing/2014/main" id="{9DE4B554-9DEC-BACE-5032-EF4A07197606}"/>
              </a:ext>
            </a:extLst>
          </p:cNvPr>
          <p:cNvSpPr>
            <a:spLocks noGrp="1"/>
          </p:cNvSpPr>
          <p:nvPr>
            <p:ph type="body" sz="quarter" idx="20"/>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Maecenas porta </a:t>
            </a:r>
            <a:r>
              <a:rPr lang="en-US" sz="1200" dirty="0" err="1">
                <a:latin typeface="BrownStd" panose="00010500010101010101" pitchFamily="50" charset="0"/>
              </a:rPr>
              <a:t>eleifend</a:t>
            </a:r>
            <a:r>
              <a:rPr lang="en-US" sz="1200" dirty="0">
                <a:latin typeface="BrownStd" panose="00010500010101010101" pitchFamily="50" charset="0"/>
              </a:rPr>
              <a:t> </a:t>
            </a:r>
            <a:r>
              <a:rPr lang="en-US" sz="1200" dirty="0" err="1">
                <a:latin typeface="BrownStd" panose="00010500010101010101" pitchFamily="50" charset="0"/>
              </a:rPr>
              <a:t>iaculis</a:t>
            </a:r>
            <a:r>
              <a:rPr lang="en-US" sz="1200" dirty="0">
                <a:latin typeface="BrownStd" panose="00010500010101010101" pitchFamily="50" charset="0"/>
              </a:rPr>
              <a:t>.</a:t>
            </a:r>
            <a:endParaRPr lang="en-US" dirty="0"/>
          </a:p>
          <a:p>
            <a:endParaRPr lang="en-US" dirty="0"/>
          </a:p>
        </p:txBody>
      </p:sp>
      <p:sp>
        <p:nvSpPr>
          <p:cNvPr id="5" name="Text Placeholder 4">
            <a:extLst>
              <a:ext uri="{FF2B5EF4-FFF2-40B4-BE49-F238E27FC236}">
                <a16:creationId xmlns:a16="http://schemas.microsoft.com/office/drawing/2014/main" id="{8A4265BC-10F6-23D2-C611-B04F80FE0D87}"/>
              </a:ext>
            </a:extLst>
          </p:cNvPr>
          <p:cNvSpPr>
            <a:spLocks noGrp="1"/>
          </p:cNvSpPr>
          <p:nvPr>
            <p:ph type="body" sz="quarter" idx="21"/>
          </p:nvPr>
        </p:nvSpPr>
        <p:spPr/>
        <p:txBody>
          <a:bodyPr/>
          <a:lstStyle/>
          <a:p>
            <a:r>
              <a:rPr lang="en-US" dirty="0"/>
              <a:t>Key Milestone</a:t>
            </a:r>
          </a:p>
        </p:txBody>
      </p:sp>
      <p:sp>
        <p:nvSpPr>
          <p:cNvPr id="6" name="Text Placeholder 5">
            <a:extLst>
              <a:ext uri="{FF2B5EF4-FFF2-40B4-BE49-F238E27FC236}">
                <a16:creationId xmlns:a16="http://schemas.microsoft.com/office/drawing/2014/main" id="{37280A6C-6389-57DD-409F-E1FCAB0607BD}"/>
              </a:ext>
            </a:extLst>
          </p:cNvPr>
          <p:cNvSpPr>
            <a:spLocks noGrp="1"/>
          </p:cNvSpPr>
          <p:nvPr>
            <p:ph type="body" sz="quarter" idx="22"/>
          </p:nvPr>
        </p:nvSpPr>
        <p:spPr/>
        <p:txBody>
          <a:bodyPr/>
          <a:lstStyle/>
          <a:p>
            <a:r>
              <a:rPr lang="en-US" dirty="0"/>
              <a:t>5/30</a:t>
            </a:r>
          </a:p>
        </p:txBody>
      </p:sp>
      <p:sp>
        <p:nvSpPr>
          <p:cNvPr id="7" name="Text Placeholder 6">
            <a:extLst>
              <a:ext uri="{FF2B5EF4-FFF2-40B4-BE49-F238E27FC236}">
                <a16:creationId xmlns:a16="http://schemas.microsoft.com/office/drawing/2014/main" id="{5A8BADE2-BB47-F4EC-D4B0-83CD904154A3}"/>
              </a:ext>
            </a:extLst>
          </p:cNvPr>
          <p:cNvSpPr>
            <a:spLocks noGrp="1"/>
          </p:cNvSpPr>
          <p:nvPr>
            <p:ph type="body" sz="quarter" idx="24"/>
          </p:nvPr>
        </p:nvSpPr>
        <p:spPr/>
        <p:txBody>
          <a:bodyPr/>
          <a:lstStyle/>
          <a:p>
            <a:r>
              <a:rPr lang="en-US" dirty="0"/>
              <a:t>Key Milestone</a:t>
            </a:r>
          </a:p>
        </p:txBody>
      </p:sp>
      <p:sp>
        <p:nvSpPr>
          <p:cNvPr id="8" name="Text Placeholder 7">
            <a:extLst>
              <a:ext uri="{FF2B5EF4-FFF2-40B4-BE49-F238E27FC236}">
                <a16:creationId xmlns:a16="http://schemas.microsoft.com/office/drawing/2014/main" id="{2F5FFB38-A33B-2111-E24C-FAE48FD82E54}"/>
              </a:ext>
            </a:extLst>
          </p:cNvPr>
          <p:cNvSpPr>
            <a:spLocks noGrp="1"/>
          </p:cNvSpPr>
          <p:nvPr>
            <p:ph type="body" sz="quarter" idx="25"/>
          </p:nvPr>
        </p:nvSpPr>
        <p:spPr/>
        <p:txBody>
          <a:bodyPr/>
          <a:lstStyle/>
          <a:p>
            <a:r>
              <a:rPr lang="en-US" dirty="0"/>
              <a:t>5/30</a:t>
            </a:r>
          </a:p>
        </p:txBody>
      </p:sp>
      <p:sp>
        <p:nvSpPr>
          <p:cNvPr id="9" name="Text Placeholder 8">
            <a:extLst>
              <a:ext uri="{FF2B5EF4-FFF2-40B4-BE49-F238E27FC236}">
                <a16:creationId xmlns:a16="http://schemas.microsoft.com/office/drawing/2014/main" id="{661028D4-01C5-835C-34C8-98998B32A292}"/>
              </a:ext>
            </a:extLst>
          </p:cNvPr>
          <p:cNvSpPr>
            <a:spLocks noGrp="1"/>
          </p:cNvSpPr>
          <p:nvPr>
            <p:ph type="body" sz="quarter" idx="27"/>
          </p:nvPr>
        </p:nvSpPr>
        <p:spPr/>
        <p:txBody>
          <a:bodyPr/>
          <a:lstStyle/>
          <a:p>
            <a:r>
              <a:rPr lang="en-US" dirty="0"/>
              <a:t>Key Milestone</a:t>
            </a:r>
          </a:p>
        </p:txBody>
      </p:sp>
      <p:sp>
        <p:nvSpPr>
          <p:cNvPr id="10" name="Text Placeholder 9">
            <a:extLst>
              <a:ext uri="{FF2B5EF4-FFF2-40B4-BE49-F238E27FC236}">
                <a16:creationId xmlns:a16="http://schemas.microsoft.com/office/drawing/2014/main" id="{7D6F3E41-CD45-683C-1889-2A4120CC0CF4}"/>
              </a:ext>
            </a:extLst>
          </p:cNvPr>
          <p:cNvSpPr>
            <a:spLocks noGrp="1"/>
          </p:cNvSpPr>
          <p:nvPr>
            <p:ph type="body" sz="quarter" idx="28"/>
          </p:nvPr>
        </p:nvSpPr>
        <p:spPr/>
        <p:txBody>
          <a:bodyPr/>
          <a:lstStyle/>
          <a:p>
            <a:r>
              <a:rPr lang="en-US" dirty="0"/>
              <a:t>5/30</a:t>
            </a:r>
          </a:p>
        </p:txBody>
      </p:sp>
      <p:sp>
        <p:nvSpPr>
          <p:cNvPr id="11" name="Text Placeholder 10">
            <a:extLst>
              <a:ext uri="{FF2B5EF4-FFF2-40B4-BE49-F238E27FC236}">
                <a16:creationId xmlns:a16="http://schemas.microsoft.com/office/drawing/2014/main" id="{A0490FA3-A914-DA70-2273-33EB5B3C3B66}"/>
              </a:ext>
            </a:extLst>
          </p:cNvPr>
          <p:cNvSpPr>
            <a:spLocks noGrp="1"/>
          </p:cNvSpPr>
          <p:nvPr>
            <p:ph type="body" sz="quarter" idx="30"/>
          </p:nvPr>
        </p:nvSpPr>
        <p:spPr/>
        <p:txBody>
          <a:bodyPr/>
          <a:lstStyle/>
          <a:p>
            <a:r>
              <a:rPr lang="en-US" dirty="0"/>
              <a:t>Key Milestone</a:t>
            </a:r>
          </a:p>
        </p:txBody>
      </p:sp>
      <p:sp>
        <p:nvSpPr>
          <p:cNvPr id="12" name="Text Placeholder 11">
            <a:extLst>
              <a:ext uri="{FF2B5EF4-FFF2-40B4-BE49-F238E27FC236}">
                <a16:creationId xmlns:a16="http://schemas.microsoft.com/office/drawing/2014/main" id="{22072516-E313-A9B5-50C5-EAEB350590A8}"/>
              </a:ext>
            </a:extLst>
          </p:cNvPr>
          <p:cNvSpPr>
            <a:spLocks noGrp="1"/>
          </p:cNvSpPr>
          <p:nvPr>
            <p:ph type="body" sz="quarter" idx="31"/>
          </p:nvPr>
        </p:nvSpPr>
        <p:spPr/>
        <p:txBody>
          <a:bodyPr/>
          <a:lstStyle/>
          <a:p>
            <a:r>
              <a:rPr lang="en-US" dirty="0"/>
              <a:t>5/30</a:t>
            </a:r>
          </a:p>
        </p:txBody>
      </p:sp>
      <p:sp>
        <p:nvSpPr>
          <p:cNvPr id="13" name="Text Placeholder 12">
            <a:extLst>
              <a:ext uri="{FF2B5EF4-FFF2-40B4-BE49-F238E27FC236}">
                <a16:creationId xmlns:a16="http://schemas.microsoft.com/office/drawing/2014/main" id="{F6332173-BD08-5B59-4EE8-68C4B520A6BD}"/>
              </a:ext>
            </a:extLst>
          </p:cNvPr>
          <p:cNvSpPr>
            <a:spLocks noGrp="1"/>
          </p:cNvSpPr>
          <p:nvPr>
            <p:ph type="body" sz="quarter" idx="33"/>
          </p:nvPr>
        </p:nvSpPr>
        <p:spPr/>
        <p:txBody>
          <a:bodyPr/>
          <a:lstStyle/>
          <a:p>
            <a:r>
              <a:rPr lang="en-US" dirty="0"/>
              <a:t>Key Milestone</a:t>
            </a:r>
          </a:p>
        </p:txBody>
      </p:sp>
      <p:sp>
        <p:nvSpPr>
          <p:cNvPr id="14" name="Text Placeholder 13">
            <a:extLst>
              <a:ext uri="{FF2B5EF4-FFF2-40B4-BE49-F238E27FC236}">
                <a16:creationId xmlns:a16="http://schemas.microsoft.com/office/drawing/2014/main" id="{7FCBE53C-008F-4D0E-938F-CE1FCDC84354}"/>
              </a:ext>
            </a:extLst>
          </p:cNvPr>
          <p:cNvSpPr>
            <a:spLocks noGrp="1"/>
          </p:cNvSpPr>
          <p:nvPr>
            <p:ph type="body" sz="quarter" idx="34"/>
          </p:nvPr>
        </p:nvSpPr>
        <p:spPr/>
        <p:txBody>
          <a:bodyPr/>
          <a:lstStyle/>
          <a:p>
            <a:r>
              <a:rPr lang="en-US" dirty="0"/>
              <a:t>5/30</a:t>
            </a:r>
          </a:p>
        </p:txBody>
      </p:sp>
      <p:sp>
        <p:nvSpPr>
          <p:cNvPr id="15" name="Text Placeholder 14">
            <a:extLst>
              <a:ext uri="{FF2B5EF4-FFF2-40B4-BE49-F238E27FC236}">
                <a16:creationId xmlns:a16="http://schemas.microsoft.com/office/drawing/2014/main" id="{72ADB817-BAD5-BF04-DA4E-558275E24D54}"/>
              </a:ext>
            </a:extLst>
          </p:cNvPr>
          <p:cNvSpPr>
            <a:spLocks noGrp="1"/>
          </p:cNvSpPr>
          <p:nvPr>
            <p:ph type="body" sz="quarter" idx="36"/>
          </p:nvPr>
        </p:nvSpPr>
        <p:spPr/>
        <p:txBody>
          <a:bodyPr/>
          <a:lstStyle/>
          <a:p>
            <a:r>
              <a:rPr lang="en-US" dirty="0"/>
              <a:t>Key Milestone</a:t>
            </a:r>
          </a:p>
        </p:txBody>
      </p:sp>
      <p:sp>
        <p:nvSpPr>
          <p:cNvPr id="16" name="Text Placeholder 15">
            <a:extLst>
              <a:ext uri="{FF2B5EF4-FFF2-40B4-BE49-F238E27FC236}">
                <a16:creationId xmlns:a16="http://schemas.microsoft.com/office/drawing/2014/main" id="{57521A3C-9834-BBBA-F091-EAB2B42A3E15}"/>
              </a:ext>
            </a:extLst>
          </p:cNvPr>
          <p:cNvSpPr>
            <a:spLocks noGrp="1"/>
          </p:cNvSpPr>
          <p:nvPr>
            <p:ph type="body" sz="quarter" idx="37"/>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Maecenas porta </a:t>
            </a:r>
            <a:r>
              <a:rPr lang="en-US" sz="1200" dirty="0" err="1">
                <a:latin typeface="BrownStd" panose="00010500010101010101" pitchFamily="50" charset="0"/>
              </a:rPr>
              <a:t>eleifend</a:t>
            </a:r>
            <a:r>
              <a:rPr lang="en-US" sz="1200" dirty="0">
                <a:latin typeface="BrownStd" panose="00010500010101010101" pitchFamily="50" charset="0"/>
              </a:rPr>
              <a:t> </a:t>
            </a:r>
            <a:r>
              <a:rPr lang="en-US" sz="1200" dirty="0" err="1">
                <a:latin typeface="BrownStd" panose="00010500010101010101" pitchFamily="50" charset="0"/>
              </a:rPr>
              <a:t>iaculis</a:t>
            </a:r>
            <a:r>
              <a:rPr lang="en-US" sz="1200" dirty="0">
                <a:latin typeface="BrownStd" panose="00010500010101010101" pitchFamily="50" charset="0"/>
              </a:rPr>
              <a:t>.</a:t>
            </a:r>
            <a:endParaRPr lang="en-US" dirty="0"/>
          </a:p>
          <a:p>
            <a:endParaRPr lang="en-US" dirty="0"/>
          </a:p>
        </p:txBody>
      </p:sp>
      <p:sp>
        <p:nvSpPr>
          <p:cNvPr id="17" name="Text Placeholder 16">
            <a:extLst>
              <a:ext uri="{FF2B5EF4-FFF2-40B4-BE49-F238E27FC236}">
                <a16:creationId xmlns:a16="http://schemas.microsoft.com/office/drawing/2014/main" id="{3F7FB37F-A6C3-6016-08C7-F0E3DFB8C352}"/>
              </a:ext>
            </a:extLst>
          </p:cNvPr>
          <p:cNvSpPr>
            <a:spLocks noGrp="1"/>
          </p:cNvSpPr>
          <p:nvPr>
            <p:ph type="body" sz="quarter" idx="38"/>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Maecenas porta </a:t>
            </a:r>
            <a:r>
              <a:rPr lang="en-US" sz="1200" dirty="0" err="1">
                <a:latin typeface="BrownStd" panose="00010500010101010101" pitchFamily="50" charset="0"/>
              </a:rPr>
              <a:t>eleifend</a:t>
            </a:r>
            <a:r>
              <a:rPr lang="en-US" sz="1200" dirty="0">
                <a:latin typeface="BrownStd" panose="00010500010101010101" pitchFamily="50" charset="0"/>
              </a:rPr>
              <a:t> </a:t>
            </a:r>
            <a:r>
              <a:rPr lang="en-US" sz="1200" dirty="0" err="1">
                <a:latin typeface="BrownStd" panose="00010500010101010101" pitchFamily="50" charset="0"/>
              </a:rPr>
              <a:t>iaculis</a:t>
            </a:r>
            <a:r>
              <a:rPr lang="en-US" sz="1200" dirty="0">
                <a:latin typeface="BrownStd" panose="00010500010101010101" pitchFamily="50" charset="0"/>
              </a:rPr>
              <a:t>.</a:t>
            </a:r>
            <a:endParaRPr lang="en-US" dirty="0"/>
          </a:p>
          <a:p>
            <a:endParaRPr lang="en-US" dirty="0"/>
          </a:p>
        </p:txBody>
      </p:sp>
      <p:sp>
        <p:nvSpPr>
          <p:cNvPr id="18" name="Text Placeholder 17">
            <a:extLst>
              <a:ext uri="{FF2B5EF4-FFF2-40B4-BE49-F238E27FC236}">
                <a16:creationId xmlns:a16="http://schemas.microsoft.com/office/drawing/2014/main" id="{30903341-2ED4-1505-76BC-FB33F58675D8}"/>
              </a:ext>
            </a:extLst>
          </p:cNvPr>
          <p:cNvSpPr>
            <a:spLocks noGrp="1"/>
          </p:cNvSpPr>
          <p:nvPr>
            <p:ph type="body" sz="quarter" idx="39"/>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Maecenas porta </a:t>
            </a:r>
            <a:r>
              <a:rPr lang="en-US" sz="1200" dirty="0" err="1">
                <a:latin typeface="BrownStd" panose="00010500010101010101" pitchFamily="50" charset="0"/>
              </a:rPr>
              <a:t>eleifend</a:t>
            </a:r>
            <a:r>
              <a:rPr lang="en-US" sz="1200" dirty="0">
                <a:latin typeface="BrownStd" panose="00010500010101010101" pitchFamily="50" charset="0"/>
              </a:rPr>
              <a:t> </a:t>
            </a:r>
            <a:r>
              <a:rPr lang="en-US" sz="1200" dirty="0" err="1">
                <a:latin typeface="BrownStd" panose="00010500010101010101" pitchFamily="50" charset="0"/>
              </a:rPr>
              <a:t>iaculis</a:t>
            </a:r>
            <a:r>
              <a:rPr lang="en-US" sz="1200" dirty="0">
                <a:latin typeface="BrownStd" panose="00010500010101010101" pitchFamily="50" charset="0"/>
              </a:rPr>
              <a:t>.</a:t>
            </a:r>
            <a:endParaRPr lang="en-US" dirty="0"/>
          </a:p>
          <a:p>
            <a:endParaRPr lang="en-US" dirty="0"/>
          </a:p>
        </p:txBody>
      </p:sp>
      <p:sp>
        <p:nvSpPr>
          <p:cNvPr id="19" name="Text Placeholder 18">
            <a:extLst>
              <a:ext uri="{FF2B5EF4-FFF2-40B4-BE49-F238E27FC236}">
                <a16:creationId xmlns:a16="http://schemas.microsoft.com/office/drawing/2014/main" id="{FA7BAD05-952A-5E03-2830-CE17AE340108}"/>
              </a:ext>
            </a:extLst>
          </p:cNvPr>
          <p:cNvSpPr>
            <a:spLocks noGrp="1"/>
          </p:cNvSpPr>
          <p:nvPr>
            <p:ph type="body" sz="quarter" idx="40"/>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Maecenas porta </a:t>
            </a:r>
            <a:r>
              <a:rPr lang="en-US" sz="1200" dirty="0" err="1">
                <a:latin typeface="BrownStd" panose="00010500010101010101" pitchFamily="50" charset="0"/>
              </a:rPr>
              <a:t>eleifend</a:t>
            </a:r>
            <a:r>
              <a:rPr lang="en-US" sz="1200" dirty="0">
                <a:latin typeface="BrownStd" panose="00010500010101010101" pitchFamily="50" charset="0"/>
              </a:rPr>
              <a:t> </a:t>
            </a:r>
            <a:r>
              <a:rPr lang="en-US" sz="1200" dirty="0" err="1">
                <a:latin typeface="BrownStd" panose="00010500010101010101" pitchFamily="50" charset="0"/>
              </a:rPr>
              <a:t>iaculis</a:t>
            </a:r>
            <a:r>
              <a:rPr lang="en-US" sz="1200" dirty="0">
                <a:latin typeface="BrownStd" panose="00010500010101010101" pitchFamily="50" charset="0"/>
              </a:rPr>
              <a:t>.</a:t>
            </a:r>
            <a:endParaRPr lang="en-US" dirty="0"/>
          </a:p>
          <a:p>
            <a:endParaRPr lang="en-US" dirty="0"/>
          </a:p>
        </p:txBody>
      </p:sp>
      <p:sp>
        <p:nvSpPr>
          <p:cNvPr id="20" name="Text Placeholder 19">
            <a:extLst>
              <a:ext uri="{FF2B5EF4-FFF2-40B4-BE49-F238E27FC236}">
                <a16:creationId xmlns:a16="http://schemas.microsoft.com/office/drawing/2014/main" id="{B236B5AA-A633-D542-D466-805A5EE74660}"/>
              </a:ext>
            </a:extLst>
          </p:cNvPr>
          <p:cNvSpPr>
            <a:spLocks noGrp="1"/>
          </p:cNvSpPr>
          <p:nvPr>
            <p:ph type="body" sz="quarter" idx="41"/>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Maecenas porta </a:t>
            </a:r>
            <a:r>
              <a:rPr lang="en-US" sz="1200" dirty="0" err="1">
                <a:latin typeface="BrownStd" panose="00010500010101010101" pitchFamily="50" charset="0"/>
              </a:rPr>
              <a:t>eleifend</a:t>
            </a:r>
            <a:r>
              <a:rPr lang="en-US" sz="1200" dirty="0">
                <a:latin typeface="BrownStd" panose="00010500010101010101" pitchFamily="50" charset="0"/>
              </a:rPr>
              <a:t> </a:t>
            </a:r>
            <a:r>
              <a:rPr lang="en-US" sz="1200" dirty="0" err="1">
                <a:latin typeface="BrownStd" panose="00010500010101010101" pitchFamily="50" charset="0"/>
              </a:rPr>
              <a:t>iaculis</a:t>
            </a:r>
            <a:r>
              <a:rPr lang="en-US" sz="1200" dirty="0">
                <a:latin typeface="BrownStd" panose="00010500010101010101" pitchFamily="50" charset="0"/>
              </a:rPr>
              <a:t>.</a:t>
            </a:r>
            <a:endParaRPr lang="en-US" dirty="0"/>
          </a:p>
          <a:p>
            <a:endParaRPr lang="en-US" dirty="0"/>
          </a:p>
        </p:txBody>
      </p:sp>
    </p:spTree>
    <p:extLst>
      <p:ext uri="{BB962C8B-B14F-4D97-AF65-F5344CB8AC3E}">
        <p14:creationId xmlns:p14="http://schemas.microsoft.com/office/powerpoint/2010/main" val="29286613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367354B-86C3-B4E0-E5EE-0298D00BDB14}"/>
              </a:ext>
            </a:extLst>
          </p:cNvPr>
          <p:cNvSpPr>
            <a:spLocks noGrp="1"/>
          </p:cNvSpPr>
          <p:nvPr>
            <p:ph type="body" sz="quarter" idx="18"/>
          </p:nvPr>
        </p:nvSpPr>
        <p:spPr/>
        <p:txBody>
          <a:bodyPr/>
          <a:lstStyle/>
          <a:p>
            <a:r>
              <a:rPr lang="en-US" dirty="0"/>
              <a:t>Timeline, Key Milestones, Deliverables</a:t>
            </a:r>
          </a:p>
        </p:txBody>
      </p:sp>
      <p:sp>
        <p:nvSpPr>
          <p:cNvPr id="3" name="Text Placeholder 2">
            <a:extLst>
              <a:ext uri="{FF2B5EF4-FFF2-40B4-BE49-F238E27FC236}">
                <a16:creationId xmlns:a16="http://schemas.microsoft.com/office/drawing/2014/main" id="{2B71C3BF-2830-D7FB-4C9B-56921E411AC0}"/>
              </a:ext>
            </a:extLst>
          </p:cNvPr>
          <p:cNvSpPr>
            <a:spLocks noGrp="1"/>
          </p:cNvSpPr>
          <p:nvPr>
            <p:ph type="body" sz="quarter" idx="19"/>
          </p:nvPr>
        </p:nvSpPr>
        <p:spPr/>
        <p:txBody>
          <a:bodyPr/>
          <a:lstStyle/>
          <a:p>
            <a:r>
              <a:rPr lang="en-US" dirty="0"/>
              <a:t>5/30</a:t>
            </a:r>
          </a:p>
        </p:txBody>
      </p:sp>
      <p:sp>
        <p:nvSpPr>
          <p:cNvPr id="4" name="Text Placeholder 3">
            <a:extLst>
              <a:ext uri="{FF2B5EF4-FFF2-40B4-BE49-F238E27FC236}">
                <a16:creationId xmlns:a16="http://schemas.microsoft.com/office/drawing/2014/main" id="{9E7EE7BE-E134-476E-E38E-2442D93D20FC}"/>
              </a:ext>
            </a:extLst>
          </p:cNvPr>
          <p:cNvSpPr>
            <a:spLocks noGrp="1"/>
          </p:cNvSpPr>
          <p:nvPr>
            <p:ph type="body" sz="quarter" idx="20"/>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Maecenas porta </a:t>
            </a:r>
            <a:r>
              <a:rPr lang="en-US" sz="1200" dirty="0" err="1">
                <a:latin typeface="BrownStd" panose="00010500010101010101" pitchFamily="50" charset="0"/>
              </a:rPr>
              <a:t>eleifend</a:t>
            </a:r>
            <a:r>
              <a:rPr lang="en-US" sz="1200" dirty="0">
                <a:latin typeface="BrownStd" panose="00010500010101010101" pitchFamily="50" charset="0"/>
              </a:rPr>
              <a:t> </a:t>
            </a:r>
            <a:r>
              <a:rPr lang="en-US" sz="1200" dirty="0" err="1">
                <a:latin typeface="BrownStd" panose="00010500010101010101" pitchFamily="50" charset="0"/>
              </a:rPr>
              <a:t>iaculis</a:t>
            </a:r>
            <a:r>
              <a:rPr lang="en-US" sz="1200" dirty="0">
                <a:latin typeface="BrownStd" panose="00010500010101010101" pitchFamily="50" charset="0"/>
              </a:rPr>
              <a:t>.</a:t>
            </a:r>
            <a:endParaRPr lang="en-US" dirty="0"/>
          </a:p>
        </p:txBody>
      </p:sp>
      <p:sp>
        <p:nvSpPr>
          <p:cNvPr id="5" name="Text Placeholder 4">
            <a:extLst>
              <a:ext uri="{FF2B5EF4-FFF2-40B4-BE49-F238E27FC236}">
                <a16:creationId xmlns:a16="http://schemas.microsoft.com/office/drawing/2014/main" id="{353F59ED-F7E5-1D31-F8B9-D6A1743C17D9}"/>
              </a:ext>
            </a:extLst>
          </p:cNvPr>
          <p:cNvSpPr>
            <a:spLocks noGrp="1"/>
          </p:cNvSpPr>
          <p:nvPr>
            <p:ph type="body" sz="quarter" idx="21"/>
          </p:nvPr>
        </p:nvSpPr>
        <p:spPr/>
        <p:txBody>
          <a:bodyPr/>
          <a:lstStyle/>
          <a:p>
            <a:r>
              <a:rPr lang="en-US" dirty="0"/>
              <a:t>Key Milestone</a:t>
            </a:r>
          </a:p>
        </p:txBody>
      </p:sp>
      <p:sp>
        <p:nvSpPr>
          <p:cNvPr id="6" name="Text Placeholder 5">
            <a:extLst>
              <a:ext uri="{FF2B5EF4-FFF2-40B4-BE49-F238E27FC236}">
                <a16:creationId xmlns:a16="http://schemas.microsoft.com/office/drawing/2014/main" id="{9C5AB860-10DF-B317-B332-A9AF0562E326}"/>
              </a:ext>
            </a:extLst>
          </p:cNvPr>
          <p:cNvSpPr>
            <a:spLocks noGrp="1"/>
          </p:cNvSpPr>
          <p:nvPr>
            <p:ph type="body" sz="quarter" idx="22"/>
          </p:nvPr>
        </p:nvSpPr>
        <p:spPr/>
        <p:txBody>
          <a:bodyPr/>
          <a:lstStyle/>
          <a:p>
            <a:r>
              <a:rPr lang="en-US" dirty="0"/>
              <a:t>5/30</a:t>
            </a:r>
          </a:p>
        </p:txBody>
      </p:sp>
      <p:sp>
        <p:nvSpPr>
          <p:cNvPr id="7" name="Text Placeholder 6">
            <a:extLst>
              <a:ext uri="{FF2B5EF4-FFF2-40B4-BE49-F238E27FC236}">
                <a16:creationId xmlns:a16="http://schemas.microsoft.com/office/drawing/2014/main" id="{95DB6221-D01F-67F4-5538-77E66C64B024}"/>
              </a:ext>
            </a:extLst>
          </p:cNvPr>
          <p:cNvSpPr>
            <a:spLocks noGrp="1"/>
          </p:cNvSpPr>
          <p:nvPr>
            <p:ph type="body" sz="quarter" idx="24"/>
          </p:nvPr>
        </p:nvSpPr>
        <p:spPr/>
        <p:txBody>
          <a:bodyPr/>
          <a:lstStyle/>
          <a:p>
            <a:r>
              <a:rPr lang="en-US" dirty="0"/>
              <a:t>Key Milestone</a:t>
            </a:r>
          </a:p>
        </p:txBody>
      </p:sp>
      <p:sp>
        <p:nvSpPr>
          <p:cNvPr id="8" name="Text Placeholder 7">
            <a:extLst>
              <a:ext uri="{FF2B5EF4-FFF2-40B4-BE49-F238E27FC236}">
                <a16:creationId xmlns:a16="http://schemas.microsoft.com/office/drawing/2014/main" id="{8BEF2FF2-0FEC-B6A1-397A-D8E25ED2B616}"/>
              </a:ext>
            </a:extLst>
          </p:cNvPr>
          <p:cNvSpPr>
            <a:spLocks noGrp="1"/>
          </p:cNvSpPr>
          <p:nvPr>
            <p:ph type="body" sz="quarter" idx="25"/>
          </p:nvPr>
        </p:nvSpPr>
        <p:spPr/>
        <p:txBody>
          <a:bodyPr/>
          <a:lstStyle/>
          <a:p>
            <a:r>
              <a:rPr lang="en-US" dirty="0"/>
              <a:t>5/30</a:t>
            </a:r>
          </a:p>
        </p:txBody>
      </p:sp>
      <p:sp>
        <p:nvSpPr>
          <p:cNvPr id="9" name="Text Placeholder 8">
            <a:extLst>
              <a:ext uri="{FF2B5EF4-FFF2-40B4-BE49-F238E27FC236}">
                <a16:creationId xmlns:a16="http://schemas.microsoft.com/office/drawing/2014/main" id="{500E63AF-CB7B-E970-A9F6-7BF8C7BE1686}"/>
              </a:ext>
            </a:extLst>
          </p:cNvPr>
          <p:cNvSpPr>
            <a:spLocks noGrp="1"/>
          </p:cNvSpPr>
          <p:nvPr>
            <p:ph type="body" sz="quarter" idx="27"/>
          </p:nvPr>
        </p:nvSpPr>
        <p:spPr/>
        <p:txBody>
          <a:bodyPr/>
          <a:lstStyle/>
          <a:p>
            <a:r>
              <a:rPr lang="en-US" dirty="0"/>
              <a:t>Key Milestone</a:t>
            </a:r>
          </a:p>
        </p:txBody>
      </p:sp>
      <p:sp>
        <p:nvSpPr>
          <p:cNvPr id="10" name="Text Placeholder 9">
            <a:extLst>
              <a:ext uri="{FF2B5EF4-FFF2-40B4-BE49-F238E27FC236}">
                <a16:creationId xmlns:a16="http://schemas.microsoft.com/office/drawing/2014/main" id="{D9243366-83DC-03AA-A798-BBD348A03DB2}"/>
              </a:ext>
            </a:extLst>
          </p:cNvPr>
          <p:cNvSpPr>
            <a:spLocks noGrp="1"/>
          </p:cNvSpPr>
          <p:nvPr>
            <p:ph type="body" sz="quarter" idx="28"/>
          </p:nvPr>
        </p:nvSpPr>
        <p:spPr/>
        <p:txBody>
          <a:bodyPr/>
          <a:lstStyle/>
          <a:p>
            <a:r>
              <a:rPr lang="en-US" dirty="0"/>
              <a:t>5/30</a:t>
            </a:r>
          </a:p>
        </p:txBody>
      </p:sp>
      <p:sp>
        <p:nvSpPr>
          <p:cNvPr id="11" name="Text Placeholder 10">
            <a:extLst>
              <a:ext uri="{FF2B5EF4-FFF2-40B4-BE49-F238E27FC236}">
                <a16:creationId xmlns:a16="http://schemas.microsoft.com/office/drawing/2014/main" id="{D5A2DB8A-61C3-4562-AF32-5326E390882B}"/>
              </a:ext>
            </a:extLst>
          </p:cNvPr>
          <p:cNvSpPr>
            <a:spLocks noGrp="1"/>
          </p:cNvSpPr>
          <p:nvPr>
            <p:ph type="body" sz="quarter" idx="30"/>
          </p:nvPr>
        </p:nvSpPr>
        <p:spPr/>
        <p:txBody>
          <a:bodyPr/>
          <a:lstStyle/>
          <a:p>
            <a:r>
              <a:rPr lang="en-US" dirty="0"/>
              <a:t>Key Milestone</a:t>
            </a:r>
          </a:p>
        </p:txBody>
      </p:sp>
      <p:sp>
        <p:nvSpPr>
          <p:cNvPr id="12" name="Text Placeholder 11">
            <a:extLst>
              <a:ext uri="{FF2B5EF4-FFF2-40B4-BE49-F238E27FC236}">
                <a16:creationId xmlns:a16="http://schemas.microsoft.com/office/drawing/2014/main" id="{1C99DC45-83D1-1B46-79A1-70041A913A8C}"/>
              </a:ext>
            </a:extLst>
          </p:cNvPr>
          <p:cNvSpPr>
            <a:spLocks noGrp="1"/>
          </p:cNvSpPr>
          <p:nvPr>
            <p:ph type="body" sz="quarter" idx="31"/>
          </p:nvPr>
        </p:nvSpPr>
        <p:spPr/>
        <p:txBody>
          <a:bodyPr/>
          <a:lstStyle/>
          <a:p>
            <a:r>
              <a:rPr lang="en-US" dirty="0"/>
              <a:t>5/30</a:t>
            </a:r>
          </a:p>
        </p:txBody>
      </p:sp>
      <p:sp>
        <p:nvSpPr>
          <p:cNvPr id="13" name="Text Placeholder 12">
            <a:extLst>
              <a:ext uri="{FF2B5EF4-FFF2-40B4-BE49-F238E27FC236}">
                <a16:creationId xmlns:a16="http://schemas.microsoft.com/office/drawing/2014/main" id="{244BC3EF-E2B6-149F-1875-46A87D3AFC8C}"/>
              </a:ext>
            </a:extLst>
          </p:cNvPr>
          <p:cNvSpPr>
            <a:spLocks noGrp="1"/>
          </p:cNvSpPr>
          <p:nvPr>
            <p:ph type="body" sz="quarter" idx="33"/>
          </p:nvPr>
        </p:nvSpPr>
        <p:spPr/>
        <p:txBody>
          <a:bodyPr/>
          <a:lstStyle/>
          <a:p>
            <a:r>
              <a:rPr lang="en-US" dirty="0"/>
              <a:t>Key Milestone</a:t>
            </a:r>
          </a:p>
        </p:txBody>
      </p:sp>
      <p:sp>
        <p:nvSpPr>
          <p:cNvPr id="14" name="Text Placeholder 13">
            <a:extLst>
              <a:ext uri="{FF2B5EF4-FFF2-40B4-BE49-F238E27FC236}">
                <a16:creationId xmlns:a16="http://schemas.microsoft.com/office/drawing/2014/main" id="{3609E65A-FC27-6966-BB53-6E60DEAFA273}"/>
              </a:ext>
            </a:extLst>
          </p:cNvPr>
          <p:cNvSpPr>
            <a:spLocks noGrp="1"/>
          </p:cNvSpPr>
          <p:nvPr>
            <p:ph type="body" sz="quarter" idx="34"/>
          </p:nvPr>
        </p:nvSpPr>
        <p:spPr/>
        <p:txBody>
          <a:bodyPr/>
          <a:lstStyle/>
          <a:p>
            <a:r>
              <a:rPr lang="en-US" dirty="0"/>
              <a:t>5/30</a:t>
            </a:r>
          </a:p>
        </p:txBody>
      </p:sp>
      <p:sp>
        <p:nvSpPr>
          <p:cNvPr id="15" name="Text Placeholder 14">
            <a:extLst>
              <a:ext uri="{FF2B5EF4-FFF2-40B4-BE49-F238E27FC236}">
                <a16:creationId xmlns:a16="http://schemas.microsoft.com/office/drawing/2014/main" id="{9285E278-9928-963B-5996-A28CC5CDD182}"/>
              </a:ext>
            </a:extLst>
          </p:cNvPr>
          <p:cNvSpPr>
            <a:spLocks noGrp="1"/>
          </p:cNvSpPr>
          <p:nvPr>
            <p:ph type="body" sz="quarter" idx="36"/>
          </p:nvPr>
        </p:nvSpPr>
        <p:spPr/>
        <p:txBody>
          <a:bodyPr/>
          <a:lstStyle/>
          <a:p>
            <a:r>
              <a:rPr lang="en-US" dirty="0"/>
              <a:t>Key Milestone</a:t>
            </a:r>
          </a:p>
        </p:txBody>
      </p:sp>
      <p:sp>
        <p:nvSpPr>
          <p:cNvPr id="16" name="Text Placeholder 15">
            <a:extLst>
              <a:ext uri="{FF2B5EF4-FFF2-40B4-BE49-F238E27FC236}">
                <a16:creationId xmlns:a16="http://schemas.microsoft.com/office/drawing/2014/main" id="{CA308927-E0BA-440F-9F24-E987D6DB3D1A}"/>
              </a:ext>
            </a:extLst>
          </p:cNvPr>
          <p:cNvSpPr>
            <a:spLocks noGrp="1"/>
          </p:cNvSpPr>
          <p:nvPr>
            <p:ph type="body" sz="quarter" idx="37"/>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Maecenas porta </a:t>
            </a:r>
            <a:r>
              <a:rPr lang="en-US" sz="1200" dirty="0" err="1">
                <a:latin typeface="BrownStd" panose="00010500010101010101" pitchFamily="50" charset="0"/>
              </a:rPr>
              <a:t>eleifend</a:t>
            </a:r>
            <a:r>
              <a:rPr lang="en-US" sz="1200" dirty="0">
                <a:latin typeface="BrownStd" panose="00010500010101010101" pitchFamily="50" charset="0"/>
              </a:rPr>
              <a:t> </a:t>
            </a:r>
            <a:r>
              <a:rPr lang="en-US" sz="1200" dirty="0" err="1">
                <a:latin typeface="BrownStd" panose="00010500010101010101" pitchFamily="50" charset="0"/>
              </a:rPr>
              <a:t>iaculis</a:t>
            </a:r>
            <a:r>
              <a:rPr lang="en-US" sz="1200" dirty="0">
                <a:latin typeface="BrownStd" panose="00010500010101010101" pitchFamily="50" charset="0"/>
              </a:rPr>
              <a:t>.</a:t>
            </a:r>
            <a:endParaRPr lang="en-US" dirty="0"/>
          </a:p>
        </p:txBody>
      </p:sp>
      <p:sp>
        <p:nvSpPr>
          <p:cNvPr id="17" name="Text Placeholder 16">
            <a:extLst>
              <a:ext uri="{FF2B5EF4-FFF2-40B4-BE49-F238E27FC236}">
                <a16:creationId xmlns:a16="http://schemas.microsoft.com/office/drawing/2014/main" id="{8FECE966-10D3-0767-EE99-B57025BC7CEB}"/>
              </a:ext>
            </a:extLst>
          </p:cNvPr>
          <p:cNvSpPr>
            <a:spLocks noGrp="1"/>
          </p:cNvSpPr>
          <p:nvPr>
            <p:ph type="body" sz="quarter" idx="38"/>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Maecenas porta </a:t>
            </a:r>
            <a:r>
              <a:rPr lang="en-US" sz="1200" dirty="0" err="1">
                <a:latin typeface="BrownStd" panose="00010500010101010101" pitchFamily="50" charset="0"/>
              </a:rPr>
              <a:t>eleifend</a:t>
            </a:r>
            <a:r>
              <a:rPr lang="en-US" sz="1200" dirty="0">
                <a:latin typeface="BrownStd" panose="00010500010101010101" pitchFamily="50" charset="0"/>
              </a:rPr>
              <a:t> </a:t>
            </a:r>
            <a:r>
              <a:rPr lang="en-US" sz="1200" dirty="0" err="1">
                <a:latin typeface="BrownStd" panose="00010500010101010101" pitchFamily="50" charset="0"/>
              </a:rPr>
              <a:t>iaculis</a:t>
            </a:r>
            <a:r>
              <a:rPr lang="en-US" sz="1200" dirty="0">
                <a:latin typeface="BrownStd" panose="00010500010101010101" pitchFamily="50" charset="0"/>
              </a:rPr>
              <a:t>.</a:t>
            </a:r>
            <a:endParaRPr lang="en-US" dirty="0"/>
          </a:p>
        </p:txBody>
      </p:sp>
      <p:sp>
        <p:nvSpPr>
          <p:cNvPr id="18" name="Text Placeholder 17">
            <a:extLst>
              <a:ext uri="{FF2B5EF4-FFF2-40B4-BE49-F238E27FC236}">
                <a16:creationId xmlns:a16="http://schemas.microsoft.com/office/drawing/2014/main" id="{8C779219-6993-3F70-B4DA-C6AE6A8EADC4}"/>
              </a:ext>
            </a:extLst>
          </p:cNvPr>
          <p:cNvSpPr>
            <a:spLocks noGrp="1"/>
          </p:cNvSpPr>
          <p:nvPr>
            <p:ph type="body" sz="quarter" idx="39"/>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Maecenas porta </a:t>
            </a:r>
            <a:r>
              <a:rPr lang="en-US" sz="1200" dirty="0" err="1">
                <a:latin typeface="BrownStd" panose="00010500010101010101" pitchFamily="50" charset="0"/>
              </a:rPr>
              <a:t>eleifend</a:t>
            </a:r>
            <a:r>
              <a:rPr lang="en-US" sz="1200" dirty="0">
                <a:latin typeface="BrownStd" panose="00010500010101010101" pitchFamily="50" charset="0"/>
              </a:rPr>
              <a:t> </a:t>
            </a:r>
            <a:r>
              <a:rPr lang="en-US" sz="1200" dirty="0" err="1">
                <a:latin typeface="BrownStd" panose="00010500010101010101" pitchFamily="50" charset="0"/>
              </a:rPr>
              <a:t>iaculis</a:t>
            </a:r>
            <a:r>
              <a:rPr lang="en-US" sz="1200" dirty="0">
                <a:latin typeface="BrownStd" panose="00010500010101010101" pitchFamily="50" charset="0"/>
              </a:rPr>
              <a:t>.</a:t>
            </a:r>
            <a:endParaRPr lang="en-US" dirty="0"/>
          </a:p>
        </p:txBody>
      </p:sp>
      <p:sp>
        <p:nvSpPr>
          <p:cNvPr id="19" name="Text Placeholder 18">
            <a:extLst>
              <a:ext uri="{FF2B5EF4-FFF2-40B4-BE49-F238E27FC236}">
                <a16:creationId xmlns:a16="http://schemas.microsoft.com/office/drawing/2014/main" id="{91CC2EF4-7043-66C8-59D1-C3671031B687}"/>
              </a:ext>
            </a:extLst>
          </p:cNvPr>
          <p:cNvSpPr>
            <a:spLocks noGrp="1"/>
          </p:cNvSpPr>
          <p:nvPr>
            <p:ph type="body" sz="quarter" idx="40"/>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Maecenas porta </a:t>
            </a:r>
            <a:r>
              <a:rPr lang="en-US" sz="1200" dirty="0" err="1">
                <a:latin typeface="BrownStd" panose="00010500010101010101" pitchFamily="50" charset="0"/>
              </a:rPr>
              <a:t>eleifend</a:t>
            </a:r>
            <a:r>
              <a:rPr lang="en-US" sz="1200" dirty="0">
                <a:latin typeface="BrownStd" panose="00010500010101010101" pitchFamily="50" charset="0"/>
              </a:rPr>
              <a:t> </a:t>
            </a:r>
            <a:r>
              <a:rPr lang="en-US" sz="1200" dirty="0" err="1">
                <a:latin typeface="BrownStd" panose="00010500010101010101" pitchFamily="50" charset="0"/>
              </a:rPr>
              <a:t>iaculis</a:t>
            </a:r>
            <a:r>
              <a:rPr lang="en-US" sz="1200" dirty="0">
                <a:latin typeface="BrownStd" panose="00010500010101010101" pitchFamily="50" charset="0"/>
              </a:rPr>
              <a:t>.</a:t>
            </a:r>
            <a:endParaRPr lang="en-US" dirty="0"/>
          </a:p>
        </p:txBody>
      </p:sp>
      <p:sp>
        <p:nvSpPr>
          <p:cNvPr id="20" name="Text Placeholder 19">
            <a:extLst>
              <a:ext uri="{FF2B5EF4-FFF2-40B4-BE49-F238E27FC236}">
                <a16:creationId xmlns:a16="http://schemas.microsoft.com/office/drawing/2014/main" id="{FA172532-A3F4-1381-D9C2-047627F21757}"/>
              </a:ext>
            </a:extLst>
          </p:cNvPr>
          <p:cNvSpPr>
            <a:spLocks noGrp="1"/>
          </p:cNvSpPr>
          <p:nvPr>
            <p:ph type="body" sz="quarter" idx="41"/>
          </p:nvPr>
        </p:nvSpPr>
        <p:spPr/>
        <p:txBody>
          <a:bodyPr/>
          <a:lstStyle/>
          <a:p>
            <a:r>
              <a:rPr lang="en-US" sz="1200" dirty="0">
                <a:latin typeface="BrownStd" panose="00010500010101010101" pitchFamily="50" charset="0"/>
              </a:rPr>
              <a:t>Lorem ipsum dolor sit </a:t>
            </a:r>
            <a:r>
              <a:rPr lang="en-US" sz="1200" dirty="0" err="1">
                <a:latin typeface="BrownStd" panose="00010500010101010101" pitchFamily="50" charset="0"/>
              </a:rPr>
              <a:t>amet</a:t>
            </a:r>
            <a:r>
              <a:rPr lang="en-US" sz="1200" dirty="0">
                <a:latin typeface="BrownStd" panose="00010500010101010101" pitchFamily="50" charset="0"/>
              </a:rPr>
              <a:t>, </a:t>
            </a:r>
            <a:r>
              <a:rPr lang="en-US" sz="1200" dirty="0" err="1">
                <a:latin typeface="BrownStd" panose="00010500010101010101" pitchFamily="50" charset="0"/>
              </a:rPr>
              <a:t>consectetur</a:t>
            </a:r>
            <a:r>
              <a:rPr lang="en-US" sz="1200" dirty="0">
                <a:latin typeface="BrownStd" panose="00010500010101010101" pitchFamily="50" charset="0"/>
              </a:rPr>
              <a:t> </a:t>
            </a:r>
            <a:r>
              <a:rPr lang="en-US" sz="1200" dirty="0" err="1">
                <a:latin typeface="BrownStd" panose="00010500010101010101" pitchFamily="50" charset="0"/>
              </a:rPr>
              <a:t>adipiscing</a:t>
            </a:r>
            <a:r>
              <a:rPr lang="en-US" sz="1200" dirty="0">
                <a:latin typeface="BrownStd" panose="00010500010101010101" pitchFamily="50" charset="0"/>
              </a:rPr>
              <a:t> </a:t>
            </a:r>
            <a:r>
              <a:rPr lang="en-US" sz="1200" dirty="0" err="1">
                <a:latin typeface="BrownStd" panose="00010500010101010101" pitchFamily="50" charset="0"/>
              </a:rPr>
              <a:t>elit</a:t>
            </a:r>
            <a:r>
              <a:rPr lang="en-US" sz="1200" dirty="0">
                <a:latin typeface="BrownStd" panose="00010500010101010101" pitchFamily="50" charset="0"/>
              </a:rPr>
              <a:t>. Maecenas porta </a:t>
            </a:r>
            <a:r>
              <a:rPr lang="en-US" sz="1200" dirty="0" err="1">
                <a:latin typeface="BrownStd" panose="00010500010101010101" pitchFamily="50" charset="0"/>
              </a:rPr>
              <a:t>eleifend</a:t>
            </a:r>
            <a:r>
              <a:rPr lang="en-US" sz="1200" dirty="0">
                <a:latin typeface="BrownStd" panose="00010500010101010101" pitchFamily="50" charset="0"/>
              </a:rPr>
              <a:t> </a:t>
            </a:r>
            <a:r>
              <a:rPr lang="en-US" sz="1200" dirty="0" err="1">
                <a:latin typeface="BrownStd" panose="00010500010101010101" pitchFamily="50" charset="0"/>
              </a:rPr>
              <a:t>iaculis</a:t>
            </a:r>
            <a:r>
              <a:rPr lang="en-US" sz="1200" dirty="0">
                <a:latin typeface="BrownStd" panose="00010500010101010101" pitchFamily="50" charset="0"/>
              </a:rPr>
              <a:t>.</a:t>
            </a:r>
            <a:endParaRPr lang="en-US" dirty="0"/>
          </a:p>
        </p:txBody>
      </p:sp>
    </p:spTree>
    <p:extLst>
      <p:ext uri="{BB962C8B-B14F-4D97-AF65-F5344CB8AC3E}">
        <p14:creationId xmlns:p14="http://schemas.microsoft.com/office/powerpoint/2010/main" val="143649486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D0E633-6DE0-92EA-DF27-30913BD14B9C}"/>
              </a:ext>
            </a:extLst>
          </p:cNvPr>
          <p:cNvSpPr>
            <a:spLocks noGrp="1"/>
          </p:cNvSpPr>
          <p:nvPr>
            <p:ph type="body" sz="quarter" idx="18"/>
          </p:nvPr>
        </p:nvSpPr>
        <p:spPr/>
        <p:txBody>
          <a:bodyPr/>
          <a:lstStyle/>
          <a:p>
            <a:r>
              <a:rPr lang="en-US" dirty="0"/>
              <a:t>The Portfolio</a:t>
            </a:r>
          </a:p>
        </p:txBody>
      </p:sp>
      <p:sp>
        <p:nvSpPr>
          <p:cNvPr id="3" name="Text Placeholder 2">
            <a:extLst>
              <a:ext uri="{FF2B5EF4-FFF2-40B4-BE49-F238E27FC236}">
                <a16:creationId xmlns:a16="http://schemas.microsoft.com/office/drawing/2014/main" id="{8BFC5DBE-6D1E-4AC0-51B2-63A984B1D72D}"/>
              </a:ext>
            </a:extLst>
          </p:cNvPr>
          <p:cNvSpPr>
            <a:spLocks noGrp="1"/>
          </p:cNvSpPr>
          <p:nvPr>
            <p:ph type="body" sz="quarter" idx="36"/>
          </p:nvPr>
        </p:nvSpPr>
        <p:spPr/>
        <p:txBody>
          <a:bodyPr/>
          <a:lstStyle/>
          <a:p>
            <a:r>
              <a:rPr lang="en-US" dirty="0"/>
              <a:t>Company description here. </a:t>
            </a:r>
          </a:p>
        </p:txBody>
      </p:sp>
      <p:sp>
        <p:nvSpPr>
          <p:cNvPr id="4" name="Text Placeholder 3">
            <a:extLst>
              <a:ext uri="{FF2B5EF4-FFF2-40B4-BE49-F238E27FC236}">
                <a16:creationId xmlns:a16="http://schemas.microsoft.com/office/drawing/2014/main" id="{C70F035E-E924-21BA-1154-C7CD33D8C4FB}"/>
              </a:ext>
            </a:extLst>
          </p:cNvPr>
          <p:cNvSpPr>
            <a:spLocks noGrp="1"/>
          </p:cNvSpPr>
          <p:nvPr>
            <p:ph type="body" sz="quarter" idx="37"/>
          </p:nvPr>
        </p:nvSpPr>
        <p:spPr/>
        <p:txBody>
          <a:bodyPr/>
          <a:lstStyle/>
          <a:p>
            <a:r>
              <a:rPr lang="en-US" dirty="0"/>
              <a:t>Company description here. </a:t>
            </a:r>
          </a:p>
        </p:txBody>
      </p:sp>
      <p:sp>
        <p:nvSpPr>
          <p:cNvPr id="5" name="Text Placeholder 4">
            <a:extLst>
              <a:ext uri="{FF2B5EF4-FFF2-40B4-BE49-F238E27FC236}">
                <a16:creationId xmlns:a16="http://schemas.microsoft.com/office/drawing/2014/main" id="{0A8A4F1B-A778-4014-7489-BAFF3FF45732}"/>
              </a:ext>
            </a:extLst>
          </p:cNvPr>
          <p:cNvSpPr>
            <a:spLocks noGrp="1"/>
          </p:cNvSpPr>
          <p:nvPr>
            <p:ph type="body" sz="quarter" idx="38"/>
          </p:nvPr>
        </p:nvSpPr>
        <p:spPr/>
        <p:txBody>
          <a:bodyPr/>
          <a:lstStyle/>
          <a:p>
            <a:r>
              <a:rPr lang="en-US" dirty="0"/>
              <a:t>Company description here. </a:t>
            </a:r>
          </a:p>
        </p:txBody>
      </p:sp>
      <p:sp>
        <p:nvSpPr>
          <p:cNvPr id="6" name="Text Placeholder 5">
            <a:extLst>
              <a:ext uri="{FF2B5EF4-FFF2-40B4-BE49-F238E27FC236}">
                <a16:creationId xmlns:a16="http://schemas.microsoft.com/office/drawing/2014/main" id="{4182434D-96EA-095F-E090-A47EBA3ED7E6}"/>
              </a:ext>
            </a:extLst>
          </p:cNvPr>
          <p:cNvSpPr>
            <a:spLocks noGrp="1"/>
          </p:cNvSpPr>
          <p:nvPr>
            <p:ph type="body" sz="quarter" idx="39"/>
          </p:nvPr>
        </p:nvSpPr>
        <p:spPr/>
        <p:txBody>
          <a:bodyPr/>
          <a:lstStyle/>
          <a:p>
            <a:r>
              <a:rPr lang="en-US" dirty="0"/>
              <a:t>Company description here. </a:t>
            </a:r>
          </a:p>
        </p:txBody>
      </p:sp>
      <p:sp>
        <p:nvSpPr>
          <p:cNvPr id="7" name="Text Placeholder 6">
            <a:extLst>
              <a:ext uri="{FF2B5EF4-FFF2-40B4-BE49-F238E27FC236}">
                <a16:creationId xmlns:a16="http://schemas.microsoft.com/office/drawing/2014/main" id="{B2413F53-075B-1796-6F19-A4B647F72878}"/>
              </a:ext>
            </a:extLst>
          </p:cNvPr>
          <p:cNvSpPr>
            <a:spLocks noGrp="1"/>
          </p:cNvSpPr>
          <p:nvPr>
            <p:ph type="body" sz="quarter" idx="40"/>
          </p:nvPr>
        </p:nvSpPr>
        <p:spPr/>
        <p:txBody>
          <a:bodyPr/>
          <a:lstStyle/>
          <a:p>
            <a:r>
              <a:rPr lang="en-US" dirty="0"/>
              <a:t>Company description here. </a:t>
            </a:r>
          </a:p>
        </p:txBody>
      </p:sp>
      <p:sp>
        <p:nvSpPr>
          <p:cNvPr id="8" name="Text Placeholder 7">
            <a:extLst>
              <a:ext uri="{FF2B5EF4-FFF2-40B4-BE49-F238E27FC236}">
                <a16:creationId xmlns:a16="http://schemas.microsoft.com/office/drawing/2014/main" id="{0663EE2D-84CC-692A-C4A3-F82BAD5533C2}"/>
              </a:ext>
            </a:extLst>
          </p:cNvPr>
          <p:cNvSpPr>
            <a:spLocks noGrp="1"/>
          </p:cNvSpPr>
          <p:nvPr>
            <p:ph type="body" sz="quarter" idx="41"/>
          </p:nvPr>
        </p:nvSpPr>
        <p:spPr/>
        <p:txBody>
          <a:bodyPr/>
          <a:lstStyle/>
          <a:p>
            <a:r>
              <a:rPr lang="en-US" dirty="0"/>
              <a:t>Company description here. </a:t>
            </a:r>
          </a:p>
        </p:txBody>
      </p:sp>
      <p:pic>
        <p:nvPicPr>
          <p:cNvPr id="9" name="Picture 8">
            <a:extLst>
              <a:ext uri="{FF2B5EF4-FFF2-40B4-BE49-F238E27FC236}">
                <a16:creationId xmlns:a16="http://schemas.microsoft.com/office/drawing/2014/main" id="{D514E2A3-8849-2BE0-4767-9C18EDDF4D6F}"/>
              </a:ext>
            </a:extLst>
          </p:cNvPr>
          <p:cNvPicPr>
            <a:picLocks noChangeAspect="1"/>
          </p:cNvPicPr>
          <p:nvPr/>
        </p:nvPicPr>
        <p:blipFill>
          <a:blip r:embed="rId2">
            <a:extLst>
              <a:ext uri="{28A0092B-C50C-407E-A947-70E740481C1C}">
                <a14:useLocalDpi xmlns:a14="http://schemas.microsoft.com/office/drawing/2010/main" val="0"/>
              </a:ext>
            </a:extLst>
          </a:blip>
          <a:srcRect l="694" r="694"/>
          <a:stretch/>
        </p:blipFill>
        <p:spPr>
          <a:xfrm>
            <a:off x="1043253" y="1897434"/>
            <a:ext cx="1002544" cy="998166"/>
          </a:xfrm>
          <a:prstGeom prst="ellipse">
            <a:avLst/>
          </a:prstGeom>
        </p:spPr>
      </p:pic>
      <p:pic>
        <p:nvPicPr>
          <p:cNvPr id="10" name="Picture 9">
            <a:extLst>
              <a:ext uri="{FF2B5EF4-FFF2-40B4-BE49-F238E27FC236}">
                <a16:creationId xmlns:a16="http://schemas.microsoft.com/office/drawing/2014/main" id="{F3BA939E-A077-33BD-C40A-68903F2D7A24}"/>
              </a:ext>
            </a:extLst>
          </p:cNvPr>
          <p:cNvPicPr>
            <a:picLocks noChangeAspect="1"/>
          </p:cNvPicPr>
          <p:nvPr/>
        </p:nvPicPr>
        <p:blipFill>
          <a:blip r:embed="rId2">
            <a:extLst>
              <a:ext uri="{28A0092B-C50C-407E-A947-70E740481C1C}">
                <a14:useLocalDpi xmlns:a14="http://schemas.microsoft.com/office/drawing/2010/main" val="0"/>
              </a:ext>
            </a:extLst>
          </a:blip>
          <a:srcRect l="694" r="694"/>
          <a:stretch/>
        </p:blipFill>
        <p:spPr>
          <a:xfrm>
            <a:off x="1043253" y="3338726"/>
            <a:ext cx="1002544" cy="998166"/>
          </a:xfrm>
          <a:prstGeom prst="ellipse">
            <a:avLst/>
          </a:prstGeom>
        </p:spPr>
      </p:pic>
      <p:pic>
        <p:nvPicPr>
          <p:cNvPr id="11" name="Picture 10">
            <a:extLst>
              <a:ext uri="{FF2B5EF4-FFF2-40B4-BE49-F238E27FC236}">
                <a16:creationId xmlns:a16="http://schemas.microsoft.com/office/drawing/2014/main" id="{81FC414C-85AA-CCC4-8C5E-657272CBC60D}"/>
              </a:ext>
            </a:extLst>
          </p:cNvPr>
          <p:cNvPicPr>
            <a:picLocks noChangeAspect="1"/>
          </p:cNvPicPr>
          <p:nvPr/>
        </p:nvPicPr>
        <p:blipFill>
          <a:blip r:embed="rId2">
            <a:extLst>
              <a:ext uri="{28A0092B-C50C-407E-A947-70E740481C1C}">
                <a14:useLocalDpi xmlns:a14="http://schemas.microsoft.com/office/drawing/2010/main" val="0"/>
              </a:ext>
            </a:extLst>
          </a:blip>
          <a:srcRect l="694" r="694"/>
          <a:stretch/>
        </p:blipFill>
        <p:spPr>
          <a:xfrm>
            <a:off x="1043253" y="4679826"/>
            <a:ext cx="1002544" cy="998166"/>
          </a:xfrm>
          <a:prstGeom prst="ellipse">
            <a:avLst/>
          </a:prstGeom>
        </p:spPr>
      </p:pic>
      <p:pic>
        <p:nvPicPr>
          <p:cNvPr id="12" name="Picture 11">
            <a:extLst>
              <a:ext uri="{FF2B5EF4-FFF2-40B4-BE49-F238E27FC236}">
                <a16:creationId xmlns:a16="http://schemas.microsoft.com/office/drawing/2014/main" id="{91EE5DE7-2DD7-8650-BF1F-6F86B9E2F6A0}"/>
              </a:ext>
            </a:extLst>
          </p:cNvPr>
          <p:cNvPicPr>
            <a:picLocks noChangeAspect="1"/>
          </p:cNvPicPr>
          <p:nvPr/>
        </p:nvPicPr>
        <p:blipFill>
          <a:blip r:embed="rId2">
            <a:extLst>
              <a:ext uri="{28A0092B-C50C-407E-A947-70E740481C1C}">
                <a14:useLocalDpi xmlns:a14="http://schemas.microsoft.com/office/drawing/2010/main" val="0"/>
              </a:ext>
            </a:extLst>
          </a:blip>
          <a:srcRect l="694" r="694"/>
          <a:stretch/>
        </p:blipFill>
        <p:spPr>
          <a:xfrm>
            <a:off x="6371591" y="1897434"/>
            <a:ext cx="1002544" cy="998166"/>
          </a:xfrm>
          <a:prstGeom prst="ellipse">
            <a:avLst/>
          </a:prstGeom>
        </p:spPr>
      </p:pic>
      <p:pic>
        <p:nvPicPr>
          <p:cNvPr id="13" name="Picture 12">
            <a:extLst>
              <a:ext uri="{FF2B5EF4-FFF2-40B4-BE49-F238E27FC236}">
                <a16:creationId xmlns:a16="http://schemas.microsoft.com/office/drawing/2014/main" id="{AAD83C40-328F-05D3-394B-A3AA332FF48C}"/>
              </a:ext>
            </a:extLst>
          </p:cNvPr>
          <p:cNvPicPr>
            <a:picLocks noChangeAspect="1"/>
          </p:cNvPicPr>
          <p:nvPr/>
        </p:nvPicPr>
        <p:blipFill>
          <a:blip r:embed="rId2">
            <a:extLst>
              <a:ext uri="{28A0092B-C50C-407E-A947-70E740481C1C}">
                <a14:useLocalDpi xmlns:a14="http://schemas.microsoft.com/office/drawing/2010/main" val="0"/>
              </a:ext>
            </a:extLst>
          </a:blip>
          <a:srcRect l="694" r="694"/>
          <a:stretch/>
        </p:blipFill>
        <p:spPr>
          <a:xfrm>
            <a:off x="6371591" y="3341309"/>
            <a:ext cx="1002544" cy="998166"/>
          </a:xfrm>
          <a:prstGeom prst="ellipse">
            <a:avLst/>
          </a:prstGeom>
        </p:spPr>
      </p:pic>
      <p:pic>
        <p:nvPicPr>
          <p:cNvPr id="14" name="Picture 13">
            <a:extLst>
              <a:ext uri="{FF2B5EF4-FFF2-40B4-BE49-F238E27FC236}">
                <a16:creationId xmlns:a16="http://schemas.microsoft.com/office/drawing/2014/main" id="{460C9131-D825-F279-E1F8-6FA5E921812C}"/>
              </a:ext>
            </a:extLst>
          </p:cNvPr>
          <p:cNvPicPr>
            <a:picLocks noChangeAspect="1"/>
          </p:cNvPicPr>
          <p:nvPr/>
        </p:nvPicPr>
        <p:blipFill>
          <a:blip r:embed="rId2">
            <a:extLst>
              <a:ext uri="{28A0092B-C50C-407E-A947-70E740481C1C}">
                <a14:useLocalDpi xmlns:a14="http://schemas.microsoft.com/office/drawing/2010/main" val="0"/>
              </a:ext>
            </a:extLst>
          </a:blip>
          <a:srcRect l="694" r="694"/>
          <a:stretch/>
        </p:blipFill>
        <p:spPr>
          <a:xfrm>
            <a:off x="6371591" y="4682409"/>
            <a:ext cx="1002544" cy="998166"/>
          </a:xfrm>
          <a:prstGeom prst="ellipse">
            <a:avLst/>
          </a:prstGeom>
        </p:spPr>
      </p:pic>
    </p:spTree>
    <p:extLst>
      <p:ext uri="{BB962C8B-B14F-4D97-AF65-F5344CB8AC3E}">
        <p14:creationId xmlns:p14="http://schemas.microsoft.com/office/powerpoint/2010/main" val="9576941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E0F7C2C-4182-4113-A08F-93D154AA914E}"/>
              </a:ext>
            </a:extLst>
          </p:cNvPr>
          <p:cNvSpPr>
            <a:spLocks noGrp="1"/>
          </p:cNvSpPr>
          <p:nvPr>
            <p:ph type="body" sz="quarter" idx="18"/>
          </p:nvPr>
        </p:nvSpPr>
        <p:spPr/>
        <p:txBody>
          <a:bodyPr/>
          <a:lstStyle/>
          <a:p>
            <a:r>
              <a:rPr lang="en-US" dirty="0"/>
              <a:t>The Portfolio</a:t>
            </a:r>
          </a:p>
        </p:txBody>
      </p:sp>
      <p:sp>
        <p:nvSpPr>
          <p:cNvPr id="3" name="Text Placeholder 2">
            <a:extLst>
              <a:ext uri="{FF2B5EF4-FFF2-40B4-BE49-F238E27FC236}">
                <a16:creationId xmlns:a16="http://schemas.microsoft.com/office/drawing/2014/main" id="{E38EF844-12F9-ACAB-BCCE-B9644A3D3F55}"/>
              </a:ext>
            </a:extLst>
          </p:cNvPr>
          <p:cNvSpPr>
            <a:spLocks noGrp="1"/>
          </p:cNvSpPr>
          <p:nvPr>
            <p:ph type="body" sz="quarter" idx="36"/>
          </p:nvPr>
        </p:nvSpPr>
        <p:spPr/>
        <p:txBody>
          <a:bodyPr/>
          <a:lstStyle/>
          <a:p>
            <a:r>
              <a:rPr lang="en-US" dirty="0"/>
              <a:t>Company description here. </a:t>
            </a:r>
          </a:p>
        </p:txBody>
      </p:sp>
      <p:sp>
        <p:nvSpPr>
          <p:cNvPr id="4" name="Text Placeholder 3">
            <a:extLst>
              <a:ext uri="{FF2B5EF4-FFF2-40B4-BE49-F238E27FC236}">
                <a16:creationId xmlns:a16="http://schemas.microsoft.com/office/drawing/2014/main" id="{2EC75D0D-105E-57CD-8A35-4FF0B5952CBE}"/>
              </a:ext>
            </a:extLst>
          </p:cNvPr>
          <p:cNvSpPr>
            <a:spLocks noGrp="1"/>
          </p:cNvSpPr>
          <p:nvPr>
            <p:ph type="body" sz="quarter" idx="37"/>
          </p:nvPr>
        </p:nvSpPr>
        <p:spPr/>
        <p:txBody>
          <a:bodyPr/>
          <a:lstStyle/>
          <a:p>
            <a:r>
              <a:rPr lang="en-US" dirty="0"/>
              <a:t>Company description here. </a:t>
            </a:r>
          </a:p>
        </p:txBody>
      </p:sp>
      <p:sp>
        <p:nvSpPr>
          <p:cNvPr id="5" name="Text Placeholder 4">
            <a:extLst>
              <a:ext uri="{FF2B5EF4-FFF2-40B4-BE49-F238E27FC236}">
                <a16:creationId xmlns:a16="http://schemas.microsoft.com/office/drawing/2014/main" id="{F41EC276-A467-0EAA-BEAC-B6D4CC0E3AF6}"/>
              </a:ext>
            </a:extLst>
          </p:cNvPr>
          <p:cNvSpPr>
            <a:spLocks noGrp="1"/>
          </p:cNvSpPr>
          <p:nvPr>
            <p:ph type="body" sz="quarter" idx="38"/>
          </p:nvPr>
        </p:nvSpPr>
        <p:spPr/>
        <p:txBody>
          <a:bodyPr/>
          <a:lstStyle/>
          <a:p>
            <a:r>
              <a:rPr lang="en-US" dirty="0"/>
              <a:t>Company description here.</a:t>
            </a:r>
          </a:p>
        </p:txBody>
      </p:sp>
      <p:sp>
        <p:nvSpPr>
          <p:cNvPr id="6" name="Text Placeholder 5">
            <a:extLst>
              <a:ext uri="{FF2B5EF4-FFF2-40B4-BE49-F238E27FC236}">
                <a16:creationId xmlns:a16="http://schemas.microsoft.com/office/drawing/2014/main" id="{8626B301-6EB2-6A83-F7E8-29F729B64BA9}"/>
              </a:ext>
            </a:extLst>
          </p:cNvPr>
          <p:cNvSpPr>
            <a:spLocks noGrp="1"/>
          </p:cNvSpPr>
          <p:nvPr>
            <p:ph type="body" sz="quarter" idx="39"/>
          </p:nvPr>
        </p:nvSpPr>
        <p:spPr/>
        <p:txBody>
          <a:bodyPr/>
          <a:lstStyle/>
          <a:p>
            <a:r>
              <a:rPr lang="en-US" dirty="0"/>
              <a:t>Company description here. </a:t>
            </a:r>
          </a:p>
        </p:txBody>
      </p:sp>
      <p:sp>
        <p:nvSpPr>
          <p:cNvPr id="7" name="Text Placeholder 6">
            <a:extLst>
              <a:ext uri="{FF2B5EF4-FFF2-40B4-BE49-F238E27FC236}">
                <a16:creationId xmlns:a16="http://schemas.microsoft.com/office/drawing/2014/main" id="{80D64CCF-FD6B-C7C3-9E92-103CCEB8D62E}"/>
              </a:ext>
            </a:extLst>
          </p:cNvPr>
          <p:cNvSpPr>
            <a:spLocks noGrp="1"/>
          </p:cNvSpPr>
          <p:nvPr>
            <p:ph type="body" sz="quarter" idx="40"/>
          </p:nvPr>
        </p:nvSpPr>
        <p:spPr/>
        <p:txBody>
          <a:bodyPr/>
          <a:lstStyle/>
          <a:p>
            <a:r>
              <a:rPr lang="en-US" dirty="0"/>
              <a:t>Company description here. </a:t>
            </a:r>
          </a:p>
        </p:txBody>
      </p:sp>
      <p:sp>
        <p:nvSpPr>
          <p:cNvPr id="8" name="Text Placeholder 7">
            <a:extLst>
              <a:ext uri="{FF2B5EF4-FFF2-40B4-BE49-F238E27FC236}">
                <a16:creationId xmlns:a16="http://schemas.microsoft.com/office/drawing/2014/main" id="{2DFF84D0-A99F-D2C4-A0B1-1956D5727B55}"/>
              </a:ext>
            </a:extLst>
          </p:cNvPr>
          <p:cNvSpPr>
            <a:spLocks noGrp="1"/>
          </p:cNvSpPr>
          <p:nvPr>
            <p:ph type="body" sz="quarter" idx="41"/>
          </p:nvPr>
        </p:nvSpPr>
        <p:spPr/>
        <p:txBody>
          <a:bodyPr/>
          <a:lstStyle/>
          <a:p>
            <a:r>
              <a:rPr lang="en-US" dirty="0"/>
              <a:t>Company description here. </a:t>
            </a:r>
          </a:p>
        </p:txBody>
      </p:sp>
      <p:pic>
        <p:nvPicPr>
          <p:cNvPr id="9" name="Picture 8">
            <a:extLst>
              <a:ext uri="{FF2B5EF4-FFF2-40B4-BE49-F238E27FC236}">
                <a16:creationId xmlns:a16="http://schemas.microsoft.com/office/drawing/2014/main" id="{8929F19B-B6B5-84F4-FA6A-04E49B4EEDE1}"/>
              </a:ext>
            </a:extLst>
          </p:cNvPr>
          <p:cNvPicPr>
            <a:picLocks noChangeAspect="1"/>
          </p:cNvPicPr>
          <p:nvPr/>
        </p:nvPicPr>
        <p:blipFill>
          <a:blip r:embed="rId2">
            <a:extLst>
              <a:ext uri="{28A0092B-C50C-407E-A947-70E740481C1C}">
                <a14:useLocalDpi xmlns:a14="http://schemas.microsoft.com/office/drawing/2010/main" val="0"/>
              </a:ext>
            </a:extLst>
          </a:blip>
          <a:srcRect t="425" b="425"/>
          <a:stretch/>
        </p:blipFill>
        <p:spPr>
          <a:xfrm>
            <a:off x="1043253" y="1897434"/>
            <a:ext cx="1002544" cy="998166"/>
          </a:xfrm>
          <a:prstGeom prst="ellipse">
            <a:avLst/>
          </a:prstGeom>
        </p:spPr>
      </p:pic>
      <p:pic>
        <p:nvPicPr>
          <p:cNvPr id="10" name="Picture 9">
            <a:extLst>
              <a:ext uri="{FF2B5EF4-FFF2-40B4-BE49-F238E27FC236}">
                <a16:creationId xmlns:a16="http://schemas.microsoft.com/office/drawing/2014/main" id="{C82CC2B6-D5FD-FA17-D73F-9D0C9E8CE4C6}"/>
              </a:ext>
            </a:extLst>
          </p:cNvPr>
          <p:cNvPicPr>
            <a:picLocks noChangeAspect="1"/>
          </p:cNvPicPr>
          <p:nvPr/>
        </p:nvPicPr>
        <p:blipFill>
          <a:blip r:embed="rId2">
            <a:extLst>
              <a:ext uri="{28A0092B-C50C-407E-A947-70E740481C1C}">
                <a14:useLocalDpi xmlns:a14="http://schemas.microsoft.com/office/drawing/2010/main" val="0"/>
              </a:ext>
            </a:extLst>
          </a:blip>
          <a:srcRect t="425" b="425"/>
          <a:stretch/>
        </p:blipFill>
        <p:spPr>
          <a:xfrm>
            <a:off x="1043253" y="3338726"/>
            <a:ext cx="1002544" cy="998166"/>
          </a:xfrm>
          <a:prstGeom prst="ellipse">
            <a:avLst/>
          </a:prstGeom>
        </p:spPr>
      </p:pic>
      <p:pic>
        <p:nvPicPr>
          <p:cNvPr id="11" name="Picture 10">
            <a:extLst>
              <a:ext uri="{FF2B5EF4-FFF2-40B4-BE49-F238E27FC236}">
                <a16:creationId xmlns:a16="http://schemas.microsoft.com/office/drawing/2014/main" id="{E318F46F-45CB-8BB7-043B-B182330C1B6F}"/>
              </a:ext>
            </a:extLst>
          </p:cNvPr>
          <p:cNvPicPr>
            <a:picLocks noChangeAspect="1"/>
          </p:cNvPicPr>
          <p:nvPr/>
        </p:nvPicPr>
        <p:blipFill>
          <a:blip r:embed="rId2">
            <a:extLst>
              <a:ext uri="{28A0092B-C50C-407E-A947-70E740481C1C}">
                <a14:useLocalDpi xmlns:a14="http://schemas.microsoft.com/office/drawing/2010/main" val="0"/>
              </a:ext>
            </a:extLst>
          </a:blip>
          <a:srcRect t="425" b="425"/>
          <a:stretch/>
        </p:blipFill>
        <p:spPr>
          <a:xfrm>
            <a:off x="1043253" y="4679826"/>
            <a:ext cx="1002544" cy="998166"/>
          </a:xfrm>
          <a:prstGeom prst="ellipse">
            <a:avLst/>
          </a:prstGeom>
        </p:spPr>
      </p:pic>
      <p:pic>
        <p:nvPicPr>
          <p:cNvPr id="12" name="Picture 11">
            <a:extLst>
              <a:ext uri="{FF2B5EF4-FFF2-40B4-BE49-F238E27FC236}">
                <a16:creationId xmlns:a16="http://schemas.microsoft.com/office/drawing/2014/main" id="{92AF45F5-308A-9391-A34D-BB3023CCAC84}"/>
              </a:ext>
            </a:extLst>
          </p:cNvPr>
          <p:cNvPicPr>
            <a:picLocks noChangeAspect="1"/>
          </p:cNvPicPr>
          <p:nvPr/>
        </p:nvPicPr>
        <p:blipFill>
          <a:blip r:embed="rId2">
            <a:extLst>
              <a:ext uri="{28A0092B-C50C-407E-A947-70E740481C1C}">
                <a14:useLocalDpi xmlns:a14="http://schemas.microsoft.com/office/drawing/2010/main" val="0"/>
              </a:ext>
            </a:extLst>
          </a:blip>
          <a:srcRect t="425" b="425"/>
          <a:stretch/>
        </p:blipFill>
        <p:spPr>
          <a:xfrm>
            <a:off x="6371591" y="1897434"/>
            <a:ext cx="1002544" cy="998166"/>
          </a:xfrm>
          <a:prstGeom prst="ellipse">
            <a:avLst/>
          </a:prstGeom>
        </p:spPr>
      </p:pic>
      <p:pic>
        <p:nvPicPr>
          <p:cNvPr id="13" name="Picture 12">
            <a:extLst>
              <a:ext uri="{FF2B5EF4-FFF2-40B4-BE49-F238E27FC236}">
                <a16:creationId xmlns:a16="http://schemas.microsoft.com/office/drawing/2014/main" id="{85FF1CDD-6010-9282-3734-931876405505}"/>
              </a:ext>
            </a:extLst>
          </p:cNvPr>
          <p:cNvPicPr>
            <a:picLocks noChangeAspect="1"/>
          </p:cNvPicPr>
          <p:nvPr/>
        </p:nvPicPr>
        <p:blipFill>
          <a:blip r:embed="rId2">
            <a:extLst>
              <a:ext uri="{28A0092B-C50C-407E-A947-70E740481C1C}">
                <a14:useLocalDpi xmlns:a14="http://schemas.microsoft.com/office/drawing/2010/main" val="0"/>
              </a:ext>
            </a:extLst>
          </a:blip>
          <a:srcRect t="425" b="425"/>
          <a:stretch/>
        </p:blipFill>
        <p:spPr>
          <a:xfrm>
            <a:off x="6371591" y="3341309"/>
            <a:ext cx="1002544" cy="998166"/>
          </a:xfrm>
          <a:prstGeom prst="ellipse">
            <a:avLst/>
          </a:prstGeom>
        </p:spPr>
      </p:pic>
      <p:pic>
        <p:nvPicPr>
          <p:cNvPr id="14" name="Picture 13">
            <a:extLst>
              <a:ext uri="{FF2B5EF4-FFF2-40B4-BE49-F238E27FC236}">
                <a16:creationId xmlns:a16="http://schemas.microsoft.com/office/drawing/2014/main" id="{0BEDD162-DEF7-1B10-CAAF-0D66ED41C382}"/>
              </a:ext>
            </a:extLst>
          </p:cNvPr>
          <p:cNvPicPr>
            <a:picLocks noChangeAspect="1"/>
          </p:cNvPicPr>
          <p:nvPr/>
        </p:nvPicPr>
        <p:blipFill>
          <a:blip r:embed="rId2">
            <a:extLst>
              <a:ext uri="{28A0092B-C50C-407E-A947-70E740481C1C}">
                <a14:useLocalDpi xmlns:a14="http://schemas.microsoft.com/office/drawing/2010/main" val="0"/>
              </a:ext>
            </a:extLst>
          </a:blip>
          <a:srcRect t="425" b="425"/>
          <a:stretch/>
        </p:blipFill>
        <p:spPr>
          <a:xfrm>
            <a:off x="6371591" y="4682409"/>
            <a:ext cx="1002544" cy="998166"/>
          </a:xfrm>
          <a:prstGeom prst="ellipse">
            <a:avLst/>
          </a:prstGeom>
        </p:spPr>
      </p:pic>
    </p:spTree>
    <p:extLst>
      <p:ext uri="{BB962C8B-B14F-4D97-AF65-F5344CB8AC3E}">
        <p14:creationId xmlns:p14="http://schemas.microsoft.com/office/powerpoint/2010/main" val="1713385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9BD6C-4727-0108-DD27-3C9BF9FC9C61}"/>
              </a:ext>
            </a:extLst>
          </p:cNvPr>
          <p:cNvSpPr>
            <a:spLocks noGrp="1"/>
          </p:cNvSpPr>
          <p:nvPr>
            <p:ph type="body" sz="quarter" idx="10"/>
          </p:nvPr>
        </p:nvSpPr>
        <p:spPr/>
        <p:txBody>
          <a:bodyPr/>
          <a:lstStyle/>
          <a:p>
            <a:r>
              <a:rPr lang="en-US" dirty="0"/>
              <a:t>Presentation </a:t>
            </a:r>
            <a:r>
              <a:rPr lang="en-US" dirty="0">
                <a:solidFill>
                  <a:schemeClr val="accent2">
                    <a:lumMod val="40000"/>
                    <a:lumOff val="60000"/>
                  </a:schemeClr>
                </a:solidFill>
              </a:rPr>
              <a:t>Title in </a:t>
            </a:r>
            <a:r>
              <a:rPr lang="en-US" dirty="0"/>
              <a:t>Two Lines</a:t>
            </a:r>
          </a:p>
          <a:p>
            <a:endParaRPr lang="en-US" dirty="0"/>
          </a:p>
        </p:txBody>
      </p:sp>
      <p:sp>
        <p:nvSpPr>
          <p:cNvPr id="3" name="Text Placeholder 2">
            <a:extLst>
              <a:ext uri="{FF2B5EF4-FFF2-40B4-BE49-F238E27FC236}">
                <a16:creationId xmlns:a16="http://schemas.microsoft.com/office/drawing/2014/main" id="{A32AA4B8-48B7-A1C7-A170-420DB3E442A6}"/>
              </a:ext>
            </a:extLst>
          </p:cNvPr>
          <p:cNvSpPr>
            <a:spLocks noGrp="1"/>
          </p:cNvSpPr>
          <p:nvPr>
            <p:ph type="body" sz="quarter" idx="11"/>
          </p:nvPr>
        </p:nvSpPr>
        <p:spPr/>
        <p:txBody>
          <a:bodyPr/>
          <a:lstStyle/>
          <a:p>
            <a:r>
              <a:rPr lang="en-US" dirty="0"/>
              <a:t>Subtitle Heading</a:t>
            </a:r>
          </a:p>
          <a:p>
            <a:endParaRPr lang="en-US" dirty="0"/>
          </a:p>
        </p:txBody>
      </p:sp>
    </p:spTree>
    <p:extLst>
      <p:ext uri="{BB962C8B-B14F-4D97-AF65-F5344CB8AC3E}">
        <p14:creationId xmlns:p14="http://schemas.microsoft.com/office/powerpoint/2010/main" val="24189583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D9F633-5EDF-8EA4-EE93-D3913960335D}"/>
              </a:ext>
            </a:extLst>
          </p:cNvPr>
          <p:cNvSpPr>
            <a:spLocks noGrp="1"/>
          </p:cNvSpPr>
          <p:nvPr>
            <p:ph type="body" sz="quarter" idx="18"/>
          </p:nvPr>
        </p:nvSpPr>
        <p:spPr/>
        <p:txBody>
          <a:bodyPr/>
          <a:lstStyle/>
          <a:p>
            <a:r>
              <a:rPr lang="en-US" dirty="0"/>
              <a:t>Brand Name</a:t>
            </a:r>
          </a:p>
        </p:txBody>
      </p:sp>
      <p:sp>
        <p:nvSpPr>
          <p:cNvPr id="3" name="Text Placeholder 2">
            <a:extLst>
              <a:ext uri="{FF2B5EF4-FFF2-40B4-BE49-F238E27FC236}">
                <a16:creationId xmlns:a16="http://schemas.microsoft.com/office/drawing/2014/main" id="{F61314D4-594B-CCD9-1630-A67B55FB47C8}"/>
              </a:ext>
            </a:extLst>
          </p:cNvPr>
          <p:cNvSpPr>
            <a:spLocks noGrp="1"/>
          </p:cNvSpPr>
          <p:nvPr>
            <p:ph type="body" sz="quarter" idx="36"/>
          </p:nvPr>
        </p:nvSpPr>
        <p:spPr/>
        <p:txBody>
          <a:bodyPr/>
          <a:lstStyle/>
          <a:p>
            <a:r>
              <a:rPr lang="en-US" dirty="0"/>
              <a:t>Goals</a:t>
            </a:r>
          </a:p>
        </p:txBody>
      </p:sp>
      <p:sp>
        <p:nvSpPr>
          <p:cNvPr id="4" name="Text Placeholder 3">
            <a:extLst>
              <a:ext uri="{FF2B5EF4-FFF2-40B4-BE49-F238E27FC236}">
                <a16:creationId xmlns:a16="http://schemas.microsoft.com/office/drawing/2014/main" id="{45988037-7070-AD0A-58D5-56BCBD43F6C0}"/>
              </a:ext>
            </a:extLst>
          </p:cNvPr>
          <p:cNvSpPr>
            <a:spLocks noGrp="1"/>
          </p:cNvSpPr>
          <p:nvPr>
            <p:ph type="body" sz="quarter" idx="37"/>
          </p:nvPr>
        </p:nvSpPr>
        <p:spPr/>
        <p:txBody>
          <a:bodyPr/>
          <a:lstStyle/>
          <a:p>
            <a:r>
              <a:rPr lang="en-US" dirty="0"/>
              <a:t>KPIs</a:t>
            </a:r>
          </a:p>
        </p:txBody>
      </p:sp>
      <p:sp>
        <p:nvSpPr>
          <p:cNvPr id="5" name="Text Placeholder 4">
            <a:extLst>
              <a:ext uri="{FF2B5EF4-FFF2-40B4-BE49-F238E27FC236}">
                <a16:creationId xmlns:a16="http://schemas.microsoft.com/office/drawing/2014/main" id="{E59AC9F5-B028-9762-D4B6-85E139B8C02A}"/>
              </a:ext>
            </a:extLst>
          </p:cNvPr>
          <p:cNvSpPr>
            <a:spLocks noGrp="1"/>
          </p:cNvSpPr>
          <p:nvPr>
            <p:ph type="body" sz="quarter" idx="38"/>
          </p:nvPr>
        </p:nvSpPr>
        <p:spPr/>
        <p:txBody>
          <a:bodyPr/>
          <a:lstStyle/>
          <a:p>
            <a:r>
              <a:rPr lang="en-US" sz="1800" b="1" dirty="0">
                <a:latin typeface="BrownStd" panose="00010500010101010101" pitchFamily="50" charset="0"/>
              </a:rPr>
              <a:t>Expectations</a:t>
            </a:r>
            <a:r>
              <a:rPr lang="en-US" sz="1800" b="1" baseline="30000" dirty="0">
                <a:latin typeface="BrownStd" panose="00010500010101010101" pitchFamily="50" charset="0"/>
              </a:rPr>
              <a:t>1</a:t>
            </a:r>
            <a:endParaRPr lang="en-US" sz="1800" b="1" baseline="30000" dirty="0"/>
          </a:p>
        </p:txBody>
      </p:sp>
      <p:sp>
        <p:nvSpPr>
          <p:cNvPr id="6" name="Text Placeholder 5">
            <a:extLst>
              <a:ext uri="{FF2B5EF4-FFF2-40B4-BE49-F238E27FC236}">
                <a16:creationId xmlns:a16="http://schemas.microsoft.com/office/drawing/2014/main" id="{3A8E4BF1-0ABA-9976-51DB-7248862C2F9F}"/>
              </a:ext>
            </a:extLst>
          </p:cNvPr>
          <p:cNvSpPr>
            <a:spLocks noGrp="1"/>
          </p:cNvSpPr>
          <p:nvPr>
            <p:ph type="body" sz="quarter" idx="39"/>
          </p:nvPr>
        </p:nvSpPr>
        <p:spPr/>
        <p:txBody>
          <a:bodyPr/>
          <a:lstStyle/>
          <a:p>
            <a:r>
              <a:rPr lang="en-US" sz="1800" b="1" dirty="0">
                <a:latin typeface="BrownStd" panose="00010500010101010101" pitchFamily="50" charset="0"/>
              </a:rPr>
              <a:t>Impact</a:t>
            </a:r>
            <a:r>
              <a:rPr lang="en-US" sz="1800" b="1" baseline="30000" dirty="0">
                <a:latin typeface="BrownStd" panose="00010500010101010101" pitchFamily="50" charset="0"/>
              </a:rPr>
              <a:t>2</a:t>
            </a:r>
            <a:endParaRPr lang="en-US" sz="1800" b="1" baseline="30000" dirty="0"/>
          </a:p>
        </p:txBody>
      </p:sp>
      <p:sp>
        <p:nvSpPr>
          <p:cNvPr id="7" name="Text Placeholder 6">
            <a:extLst>
              <a:ext uri="{FF2B5EF4-FFF2-40B4-BE49-F238E27FC236}">
                <a16:creationId xmlns:a16="http://schemas.microsoft.com/office/drawing/2014/main" id="{285D77BA-A27F-9597-6EDA-9949DAD4ED7B}"/>
              </a:ext>
            </a:extLst>
          </p:cNvPr>
          <p:cNvSpPr>
            <a:spLocks noGrp="1"/>
          </p:cNvSpPr>
          <p:nvPr>
            <p:ph type="body" sz="quarter" idx="40"/>
          </p:nvPr>
        </p:nvSpPr>
        <p:spPr/>
        <p:txBody>
          <a:bodyPr/>
          <a:lstStyle/>
          <a:p>
            <a:r>
              <a:rPr lang="en-US" sz="1400" b="1" dirty="0">
                <a:solidFill>
                  <a:schemeClr val="bg1"/>
                </a:solidFill>
                <a:latin typeface="BrownStd" panose="00010500010101010101" pitchFamily="50" charset="0"/>
              </a:rPr>
              <a:t>No.1: Goal </a:t>
            </a:r>
            <a:endParaRPr lang="en-US" sz="1400" b="1" dirty="0">
              <a:solidFill>
                <a:schemeClr val="bg1"/>
              </a:solidFill>
            </a:endParaRPr>
          </a:p>
        </p:txBody>
      </p:sp>
      <p:sp>
        <p:nvSpPr>
          <p:cNvPr id="8" name="Text Placeholder 7">
            <a:extLst>
              <a:ext uri="{FF2B5EF4-FFF2-40B4-BE49-F238E27FC236}">
                <a16:creationId xmlns:a16="http://schemas.microsoft.com/office/drawing/2014/main" id="{CAEDBD01-F139-6B7C-5FB6-5CF8A786C3C8}"/>
              </a:ext>
            </a:extLst>
          </p:cNvPr>
          <p:cNvSpPr>
            <a:spLocks noGrp="1"/>
          </p:cNvSpPr>
          <p:nvPr>
            <p:ph type="body" sz="quarter" idx="41"/>
          </p:nvPr>
        </p:nvSpPr>
        <p:spPr/>
        <p:txBody>
          <a:bodyPr/>
          <a:lstStyle/>
          <a:p>
            <a:r>
              <a:rPr lang="en-US" sz="1400" b="1" dirty="0">
                <a:solidFill>
                  <a:schemeClr val="bg1"/>
                </a:solidFill>
                <a:latin typeface="BrownStd" panose="00010500010101010101" pitchFamily="50" charset="0"/>
              </a:rPr>
              <a:t>No.2: Goal </a:t>
            </a:r>
            <a:endParaRPr lang="en-US" sz="1400" b="1" dirty="0">
              <a:solidFill>
                <a:schemeClr val="bg1"/>
              </a:solidFill>
            </a:endParaRPr>
          </a:p>
        </p:txBody>
      </p:sp>
      <p:sp>
        <p:nvSpPr>
          <p:cNvPr id="9" name="Text Placeholder 8">
            <a:extLst>
              <a:ext uri="{FF2B5EF4-FFF2-40B4-BE49-F238E27FC236}">
                <a16:creationId xmlns:a16="http://schemas.microsoft.com/office/drawing/2014/main" id="{03C739AA-8872-AA96-32EF-E413CE598632}"/>
              </a:ext>
            </a:extLst>
          </p:cNvPr>
          <p:cNvSpPr>
            <a:spLocks noGrp="1"/>
          </p:cNvSpPr>
          <p:nvPr>
            <p:ph type="body" sz="quarter" idx="42"/>
          </p:nvPr>
        </p:nvSpPr>
        <p:spPr/>
        <p:txBody>
          <a:bodyPr/>
          <a:lstStyle/>
          <a:p>
            <a:pPr marL="0" indent="0" algn="ctr">
              <a:buNone/>
            </a:pPr>
            <a:r>
              <a:rPr lang="en-US" sz="1400" b="1" dirty="0">
                <a:solidFill>
                  <a:schemeClr val="bg1"/>
                </a:solidFill>
                <a:latin typeface="BrownStd" panose="00010500010101010101" pitchFamily="50" charset="0"/>
              </a:rPr>
              <a:t>No.3: Goal </a:t>
            </a:r>
            <a:endParaRPr lang="en-US" sz="1400" b="1" dirty="0">
              <a:solidFill>
                <a:schemeClr val="bg1"/>
              </a:solidFill>
            </a:endParaRPr>
          </a:p>
        </p:txBody>
      </p:sp>
      <p:sp>
        <p:nvSpPr>
          <p:cNvPr id="10" name="Text Placeholder 9">
            <a:extLst>
              <a:ext uri="{FF2B5EF4-FFF2-40B4-BE49-F238E27FC236}">
                <a16:creationId xmlns:a16="http://schemas.microsoft.com/office/drawing/2014/main" id="{72A00E60-9B03-EC00-DA03-D039272B9FC5}"/>
              </a:ext>
            </a:extLst>
          </p:cNvPr>
          <p:cNvSpPr>
            <a:spLocks noGrp="1"/>
          </p:cNvSpPr>
          <p:nvPr>
            <p:ph type="body" sz="quarter" idx="43"/>
          </p:nvPr>
        </p:nvSpPr>
        <p:spPr/>
        <p:txBody>
          <a:bodyPr/>
          <a:lstStyle/>
          <a:p>
            <a:pPr marL="0" indent="0" algn="ctr">
              <a:buNone/>
            </a:pPr>
            <a:r>
              <a:rPr lang="en-US" sz="1400" b="1" dirty="0">
                <a:solidFill>
                  <a:schemeClr val="bg1"/>
                </a:solidFill>
                <a:latin typeface="BrownStd" panose="00010500010101010101" pitchFamily="50" charset="0"/>
              </a:rPr>
              <a:t>No.4: Goal </a:t>
            </a:r>
            <a:endParaRPr lang="en-US" sz="1400" b="1" dirty="0">
              <a:solidFill>
                <a:schemeClr val="bg1"/>
              </a:solidFill>
            </a:endParaRPr>
          </a:p>
        </p:txBody>
      </p:sp>
      <p:sp>
        <p:nvSpPr>
          <p:cNvPr id="11" name="Text Placeholder 10">
            <a:extLst>
              <a:ext uri="{FF2B5EF4-FFF2-40B4-BE49-F238E27FC236}">
                <a16:creationId xmlns:a16="http://schemas.microsoft.com/office/drawing/2014/main" id="{F43848A4-8EE0-D94B-093B-AA58528F775E}"/>
              </a:ext>
            </a:extLst>
          </p:cNvPr>
          <p:cNvSpPr>
            <a:spLocks noGrp="1"/>
          </p:cNvSpPr>
          <p:nvPr>
            <p:ph type="body" sz="quarter" idx="44"/>
          </p:nvPr>
        </p:nvSpPr>
        <p:spPr/>
        <p:txBody>
          <a:bodyPr/>
          <a:lstStyle/>
          <a:p>
            <a:r>
              <a:rPr lang="en-US" sz="1400" dirty="0">
                <a:solidFill>
                  <a:schemeClr val="bg1"/>
                </a:solidFill>
                <a:latin typeface="BrownStd" panose="00010500010101010101" pitchFamily="50" charset="0"/>
              </a:rPr>
              <a:t>Identify KPI</a:t>
            </a:r>
            <a:endParaRPr lang="en-US" sz="1400" dirty="0">
              <a:solidFill>
                <a:schemeClr val="bg1"/>
              </a:solidFill>
            </a:endParaRPr>
          </a:p>
        </p:txBody>
      </p:sp>
      <p:sp>
        <p:nvSpPr>
          <p:cNvPr id="12" name="Text Placeholder 11">
            <a:extLst>
              <a:ext uri="{FF2B5EF4-FFF2-40B4-BE49-F238E27FC236}">
                <a16:creationId xmlns:a16="http://schemas.microsoft.com/office/drawing/2014/main" id="{7E8F7DA6-16BE-5362-51AE-0F2FAEE94322}"/>
              </a:ext>
            </a:extLst>
          </p:cNvPr>
          <p:cNvSpPr>
            <a:spLocks noGrp="1"/>
          </p:cNvSpPr>
          <p:nvPr>
            <p:ph type="body" sz="quarter" idx="45"/>
          </p:nvPr>
        </p:nvSpPr>
        <p:spPr/>
        <p:txBody>
          <a:bodyPr/>
          <a:lstStyle/>
          <a:p>
            <a:r>
              <a:rPr lang="en-US" sz="1400" dirty="0">
                <a:solidFill>
                  <a:schemeClr val="bg1"/>
                </a:solidFill>
                <a:latin typeface="BrownStd" panose="00010500010101010101" pitchFamily="50" charset="0"/>
              </a:rPr>
              <a:t>Identify KPI</a:t>
            </a:r>
            <a:endParaRPr lang="en-US" sz="1400" dirty="0">
              <a:solidFill>
                <a:schemeClr val="bg1"/>
              </a:solidFill>
            </a:endParaRPr>
          </a:p>
        </p:txBody>
      </p:sp>
      <p:sp>
        <p:nvSpPr>
          <p:cNvPr id="13" name="Text Placeholder 12">
            <a:extLst>
              <a:ext uri="{FF2B5EF4-FFF2-40B4-BE49-F238E27FC236}">
                <a16:creationId xmlns:a16="http://schemas.microsoft.com/office/drawing/2014/main" id="{3E4EF7F7-42A3-1862-2F9F-485F262E1D52}"/>
              </a:ext>
            </a:extLst>
          </p:cNvPr>
          <p:cNvSpPr>
            <a:spLocks noGrp="1"/>
          </p:cNvSpPr>
          <p:nvPr>
            <p:ph type="body" sz="quarter" idx="46"/>
          </p:nvPr>
        </p:nvSpPr>
        <p:spPr/>
        <p:txBody>
          <a:bodyPr/>
          <a:lstStyle/>
          <a:p>
            <a:r>
              <a:rPr lang="en-US" sz="1400" dirty="0">
                <a:solidFill>
                  <a:schemeClr val="bg1"/>
                </a:solidFill>
                <a:latin typeface="BrownStd" panose="00010500010101010101" pitchFamily="50" charset="0"/>
              </a:rPr>
              <a:t>Identify KPI</a:t>
            </a:r>
            <a:endParaRPr lang="en-US" sz="1400" dirty="0">
              <a:solidFill>
                <a:schemeClr val="bg1"/>
              </a:solidFill>
            </a:endParaRPr>
          </a:p>
        </p:txBody>
      </p:sp>
      <p:sp>
        <p:nvSpPr>
          <p:cNvPr id="14" name="Text Placeholder 13">
            <a:extLst>
              <a:ext uri="{FF2B5EF4-FFF2-40B4-BE49-F238E27FC236}">
                <a16:creationId xmlns:a16="http://schemas.microsoft.com/office/drawing/2014/main" id="{DE69A7A4-7DBE-8C76-DE8F-9BC5209BBAC1}"/>
              </a:ext>
            </a:extLst>
          </p:cNvPr>
          <p:cNvSpPr>
            <a:spLocks noGrp="1"/>
          </p:cNvSpPr>
          <p:nvPr>
            <p:ph type="body" sz="quarter" idx="47"/>
          </p:nvPr>
        </p:nvSpPr>
        <p:spPr/>
        <p:txBody>
          <a:bodyPr/>
          <a:lstStyle/>
          <a:p>
            <a:r>
              <a:rPr lang="en-US" sz="1400" dirty="0">
                <a:solidFill>
                  <a:schemeClr val="bg1"/>
                </a:solidFill>
                <a:latin typeface="BrownStd" panose="00010500010101010101" pitchFamily="50" charset="0"/>
              </a:rPr>
              <a:t>Identify KPI</a:t>
            </a:r>
            <a:endParaRPr lang="en-US" sz="1400" dirty="0">
              <a:solidFill>
                <a:schemeClr val="bg1"/>
              </a:solidFill>
            </a:endParaRPr>
          </a:p>
        </p:txBody>
      </p:sp>
      <p:sp>
        <p:nvSpPr>
          <p:cNvPr id="15" name="Text Placeholder 14">
            <a:extLst>
              <a:ext uri="{FF2B5EF4-FFF2-40B4-BE49-F238E27FC236}">
                <a16:creationId xmlns:a16="http://schemas.microsoft.com/office/drawing/2014/main" id="{1A460DEB-1274-2949-D535-BD85899941A1}"/>
              </a:ext>
            </a:extLst>
          </p:cNvPr>
          <p:cNvSpPr>
            <a:spLocks noGrp="1"/>
          </p:cNvSpPr>
          <p:nvPr>
            <p:ph type="body" sz="quarter" idx="48"/>
          </p:nvPr>
        </p:nvSpPr>
        <p:spPr/>
        <p:txBody>
          <a:bodyPr/>
          <a:lstStyle/>
          <a:p>
            <a:r>
              <a:rPr lang="en-US" sz="1400" dirty="0">
                <a:solidFill>
                  <a:schemeClr val="bg1"/>
                </a:solidFill>
                <a:latin typeface="BrownStd" panose="00010500010101010101" pitchFamily="50" charset="0"/>
              </a:rPr>
              <a:t>Identify Expectations</a:t>
            </a:r>
            <a:endParaRPr lang="en-US" sz="1400" dirty="0">
              <a:solidFill>
                <a:schemeClr val="bg1"/>
              </a:solidFill>
            </a:endParaRPr>
          </a:p>
        </p:txBody>
      </p:sp>
      <p:sp>
        <p:nvSpPr>
          <p:cNvPr id="16" name="Text Placeholder 15">
            <a:extLst>
              <a:ext uri="{FF2B5EF4-FFF2-40B4-BE49-F238E27FC236}">
                <a16:creationId xmlns:a16="http://schemas.microsoft.com/office/drawing/2014/main" id="{EF333E0E-1D75-35D4-1D16-2AFB39FC95ED}"/>
              </a:ext>
            </a:extLst>
          </p:cNvPr>
          <p:cNvSpPr>
            <a:spLocks noGrp="1"/>
          </p:cNvSpPr>
          <p:nvPr>
            <p:ph type="body" sz="quarter" idx="49"/>
          </p:nvPr>
        </p:nvSpPr>
        <p:spPr/>
        <p:txBody>
          <a:bodyPr/>
          <a:lstStyle/>
          <a:p>
            <a:r>
              <a:rPr lang="en-US" sz="1400" dirty="0">
                <a:solidFill>
                  <a:schemeClr val="bg1"/>
                </a:solidFill>
                <a:latin typeface="BrownStd" panose="00010500010101010101" pitchFamily="50" charset="0"/>
              </a:rPr>
              <a:t>Identify Expectations</a:t>
            </a:r>
            <a:endParaRPr lang="en-US" sz="1400" dirty="0">
              <a:solidFill>
                <a:schemeClr val="bg1"/>
              </a:solidFill>
            </a:endParaRPr>
          </a:p>
        </p:txBody>
      </p:sp>
      <p:sp>
        <p:nvSpPr>
          <p:cNvPr id="17" name="Text Placeholder 16">
            <a:extLst>
              <a:ext uri="{FF2B5EF4-FFF2-40B4-BE49-F238E27FC236}">
                <a16:creationId xmlns:a16="http://schemas.microsoft.com/office/drawing/2014/main" id="{98D23498-E8D8-C8DD-CFA4-959728CBA043}"/>
              </a:ext>
            </a:extLst>
          </p:cNvPr>
          <p:cNvSpPr>
            <a:spLocks noGrp="1"/>
          </p:cNvSpPr>
          <p:nvPr>
            <p:ph type="body" sz="quarter" idx="50"/>
          </p:nvPr>
        </p:nvSpPr>
        <p:spPr/>
        <p:txBody>
          <a:bodyPr/>
          <a:lstStyle/>
          <a:p>
            <a:r>
              <a:rPr lang="en-US" sz="1400" dirty="0">
                <a:solidFill>
                  <a:schemeClr val="bg1"/>
                </a:solidFill>
                <a:latin typeface="BrownStd" panose="00010500010101010101" pitchFamily="50" charset="0"/>
              </a:rPr>
              <a:t>Identify Expectations</a:t>
            </a:r>
            <a:endParaRPr lang="en-US" sz="1400" dirty="0">
              <a:solidFill>
                <a:schemeClr val="bg1"/>
              </a:solidFill>
            </a:endParaRPr>
          </a:p>
        </p:txBody>
      </p:sp>
      <p:sp>
        <p:nvSpPr>
          <p:cNvPr id="18" name="Text Placeholder 17">
            <a:extLst>
              <a:ext uri="{FF2B5EF4-FFF2-40B4-BE49-F238E27FC236}">
                <a16:creationId xmlns:a16="http://schemas.microsoft.com/office/drawing/2014/main" id="{FAB7F53F-87BE-947A-3CE0-0C2AD1AA54CE}"/>
              </a:ext>
            </a:extLst>
          </p:cNvPr>
          <p:cNvSpPr>
            <a:spLocks noGrp="1"/>
          </p:cNvSpPr>
          <p:nvPr>
            <p:ph type="body" sz="quarter" idx="51"/>
          </p:nvPr>
        </p:nvSpPr>
        <p:spPr/>
        <p:txBody>
          <a:bodyPr/>
          <a:lstStyle/>
          <a:p>
            <a:r>
              <a:rPr lang="en-US" sz="1400" dirty="0">
                <a:solidFill>
                  <a:schemeClr val="bg1"/>
                </a:solidFill>
                <a:latin typeface="BrownStd" panose="00010500010101010101" pitchFamily="50" charset="0"/>
              </a:rPr>
              <a:t>Identify Expectations</a:t>
            </a:r>
            <a:endParaRPr lang="en-US" sz="1400" dirty="0">
              <a:solidFill>
                <a:schemeClr val="bg1"/>
              </a:solidFill>
            </a:endParaRPr>
          </a:p>
        </p:txBody>
      </p:sp>
      <p:sp>
        <p:nvSpPr>
          <p:cNvPr id="19" name="Text Placeholder 18">
            <a:extLst>
              <a:ext uri="{FF2B5EF4-FFF2-40B4-BE49-F238E27FC236}">
                <a16:creationId xmlns:a16="http://schemas.microsoft.com/office/drawing/2014/main" id="{0C2ADDDE-1AF0-99BA-1776-DE96198EBE5E}"/>
              </a:ext>
            </a:extLst>
          </p:cNvPr>
          <p:cNvSpPr>
            <a:spLocks noGrp="1"/>
          </p:cNvSpPr>
          <p:nvPr>
            <p:ph type="body" sz="quarter" idx="52"/>
          </p:nvPr>
        </p:nvSpPr>
        <p:spPr/>
        <p:txBody>
          <a:bodyPr/>
          <a:lstStyle/>
          <a:p>
            <a:r>
              <a:rPr lang="en-US" sz="1400" dirty="0">
                <a:solidFill>
                  <a:schemeClr val="bg1"/>
                </a:solidFill>
                <a:latin typeface="BrownStd" panose="00010500010101010101" pitchFamily="50" charset="0"/>
              </a:rPr>
              <a:t>Identify Expectations</a:t>
            </a:r>
            <a:endParaRPr lang="en-US" sz="1400" dirty="0">
              <a:solidFill>
                <a:schemeClr val="bg1"/>
              </a:solidFill>
            </a:endParaRPr>
          </a:p>
        </p:txBody>
      </p:sp>
      <p:sp>
        <p:nvSpPr>
          <p:cNvPr id="20" name="Text Placeholder 19">
            <a:extLst>
              <a:ext uri="{FF2B5EF4-FFF2-40B4-BE49-F238E27FC236}">
                <a16:creationId xmlns:a16="http://schemas.microsoft.com/office/drawing/2014/main" id="{89EC317D-8280-D600-791D-4DEE779CF265}"/>
              </a:ext>
            </a:extLst>
          </p:cNvPr>
          <p:cNvSpPr>
            <a:spLocks noGrp="1"/>
          </p:cNvSpPr>
          <p:nvPr>
            <p:ph type="body" sz="quarter" idx="53"/>
          </p:nvPr>
        </p:nvSpPr>
        <p:spPr/>
        <p:txBody>
          <a:bodyPr/>
          <a:lstStyle/>
          <a:p>
            <a:r>
              <a:rPr lang="en-US" sz="1400" dirty="0">
                <a:solidFill>
                  <a:schemeClr val="bg1"/>
                </a:solidFill>
                <a:latin typeface="BrownStd" panose="00010500010101010101" pitchFamily="50" charset="0"/>
              </a:rPr>
              <a:t>Identify Expectations</a:t>
            </a:r>
            <a:endParaRPr lang="en-US" sz="1400" dirty="0">
              <a:solidFill>
                <a:schemeClr val="bg1"/>
              </a:solidFill>
            </a:endParaRPr>
          </a:p>
        </p:txBody>
      </p:sp>
      <p:sp>
        <p:nvSpPr>
          <p:cNvPr id="21" name="Text Placeholder 20">
            <a:extLst>
              <a:ext uri="{FF2B5EF4-FFF2-40B4-BE49-F238E27FC236}">
                <a16:creationId xmlns:a16="http://schemas.microsoft.com/office/drawing/2014/main" id="{52888319-5D48-2966-6070-FDACF56B5E17}"/>
              </a:ext>
            </a:extLst>
          </p:cNvPr>
          <p:cNvSpPr>
            <a:spLocks noGrp="1"/>
          </p:cNvSpPr>
          <p:nvPr>
            <p:ph type="body" sz="quarter" idx="54"/>
          </p:nvPr>
        </p:nvSpPr>
        <p:spPr/>
        <p:txBody>
          <a:bodyPr/>
          <a:lstStyle/>
          <a:p>
            <a:r>
              <a:rPr lang="en-US" sz="1400" dirty="0">
                <a:solidFill>
                  <a:schemeClr val="bg1"/>
                </a:solidFill>
                <a:latin typeface="BrownStd" panose="00010500010101010101" pitchFamily="50" charset="0"/>
              </a:rPr>
              <a:t>Identify Expectations</a:t>
            </a:r>
            <a:endParaRPr lang="en-US" sz="1400" dirty="0">
              <a:solidFill>
                <a:schemeClr val="bg1"/>
              </a:solidFill>
            </a:endParaRPr>
          </a:p>
        </p:txBody>
      </p:sp>
      <p:sp>
        <p:nvSpPr>
          <p:cNvPr id="22" name="Text Placeholder 21">
            <a:extLst>
              <a:ext uri="{FF2B5EF4-FFF2-40B4-BE49-F238E27FC236}">
                <a16:creationId xmlns:a16="http://schemas.microsoft.com/office/drawing/2014/main" id="{E128102B-AE09-BC58-C022-E2EC657A8DDD}"/>
              </a:ext>
            </a:extLst>
          </p:cNvPr>
          <p:cNvSpPr>
            <a:spLocks noGrp="1"/>
          </p:cNvSpPr>
          <p:nvPr>
            <p:ph type="body" sz="quarter" idx="55"/>
          </p:nvPr>
        </p:nvSpPr>
        <p:spPr/>
        <p:txBody>
          <a:bodyPr/>
          <a:lstStyle/>
          <a:p>
            <a:r>
              <a:rPr lang="en-US" sz="1400" dirty="0">
                <a:solidFill>
                  <a:schemeClr val="bg1"/>
                </a:solidFill>
                <a:latin typeface="BrownStd" panose="00010500010101010101" pitchFamily="50" charset="0"/>
              </a:rPr>
              <a:t>Identify Expectations</a:t>
            </a:r>
            <a:endParaRPr lang="en-US" sz="1400" dirty="0">
              <a:solidFill>
                <a:schemeClr val="bg1"/>
              </a:solidFill>
            </a:endParaRPr>
          </a:p>
        </p:txBody>
      </p:sp>
      <p:sp>
        <p:nvSpPr>
          <p:cNvPr id="23" name="Text Placeholder 22">
            <a:extLst>
              <a:ext uri="{FF2B5EF4-FFF2-40B4-BE49-F238E27FC236}">
                <a16:creationId xmlns:a16="http://schemas.microsoft.com/office/drawing/2014/main" id="{60DD4E41-C1CE-8F7D-A180-441B156DBBA6}"/>
              </a:ext>
            </a:extLst>
          </p:cNvPr>
          <p:cNvSpPr>
            <a:spLocks noGrp="1"/>
          </p:cNvSpPr>
          <p:nvPr>
            <p:ph type="body" sz="quarter" idx="21"/>
          </p:nvPr>
        </p:nvSpPr>
        <p:spPr/>
        <p:txBody>
          <a:bodyPr/>
          <a:lstStyle/>
          <a:p>
            <a:r>
              <a:rPr lang="en-US" dirty="0"/>
              <a:t>Project Statement</a:t>
            </a:r>
          </a:p>
          <a:p>
            <a:endParaRPr lang="en-US" dirty="0"/>
          </a:p>
        </p:txBody>
      </p:sp>
      <p:sp>
        <p:nvSpPr>
          <p:cNvPr id="24" name="Text Placeholder 23">
            <a:extLst>
              <a:ext uri="{FF2B5EF4-FFF2-40B4-BE49-F238E27FC236}">
                <a16:creationId xmlns:a16="http://schemas.microsoft.com/office/drawing/2014/main" id="{29886A8A-D801-47CB-C98A-35640F9400C8}"/>
              </a:ext>
            </a:extLst>
          </p:cNvPr>
          <p:cNvSpPr>
            <a:spLocks noGrp="1"/>
          </p:cNvSpPr>
          <p:nvPr>
            <p:ph type="body" sz="quarter" idx="56"/>
          </p:nvPr>
        </p:nvSpPr>
        <p:spPr/>
        <p:txBody>
          <a:bodyPr/>
          <a:lstStyle/>
          <a:p>
            <a:r>
              <a:rPr lang="en-US" dirty="0"/>
              <a:t>“Relevant quote and supporting business and project statement in two lines can appear here.”</a:t>
            </a:r>
          </a:p>
        </p:txBody>
      </p:sp>
      <p:pic>
        <p:nvPicPr>
          <p:cNvPr id="25" name="Picture 24" descr="A close-up of a logo&#10;&#10;Description automatically generated">
            <a:extLst>
              <a:ext uri="{FF2B5EF4-FFF2-40B4-BE49-F238E27FC236}">
                <a16:creationId xmlns:a16="http://schemas.microsoft.com/office/drawing/2014/main" id="{3186F09C-B48F-7E84-C69F-F39FBCB9A7E0}"/>
              </a:ext>
            </a:extLst>
          </p:cNvPr>
          <p:cNvPicPr>
            <a:picLocks noChangeAspect="1"/>
          </p:cNvPicPr>
          <p:nvPr/>
        </p:nvPicPr>
        <p:blipFill rotWithShape="1">
          <a:blip r:embed="rId2">
            <a:extLst>
              <a:ext uri="{28A0092B-C50C-407E-A947-70E740481C1C}">
                <a14:useLocalDpi xmlns:a14="http://schemas.microsoft.com/office/drawing/2010/main" val="0"/>
              </a:ext>
            </a:extLst>
          </a:blip>
          <a:srcRect t="23606" b="31058"/>
          <a:stretch/>
        </p:blipFill>
        <p:spPr>
          <a:xfrm>
            <a:off x="10314046" y="459127"/>
            <a:ext cx="1176177" cy="523531"/>
          </a:xfrm>
          <a:prstGeom prst="rect">
            <a:avLst/>
          </a:prstGeom>
        </p:spPr>
      </p:pic>
    </p:spTree>
    <p:extLst>
      <p:ext uri="{BB962C8B-B14F-4D97-AF65-F5344CB8AC3E}">
        <p14:creationId xmlns:p14="http://schemas.microsoft.com/office/powerpoint/2010/main" val="251385082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90104B5-D4F1-3ED3-DFFF-79F1AB318A88}"/>
              </a:ext>
            </a:extLst>
          </p:cNvPr>
          <p:cNvSpPr>
            <a:spLocks noGrp="1"/>
          </p:cNvSpPr>
          <p:nvPr>
            <p:ph type="body" sz="quarter" idx="18"/>
          </p:nvPr>
        </p:nvSpPr>
        <p:spPr/>
        <p:txBody>
          <a:bodyPr/>
          <a:lstStyle/>
          <a:p>
            <a:r>
              <a:rPr lang="en-US" dirty="0"/>
              <a:t>Brand Name</a:t>
            </a:r>
          </a:p>
        </p:txBody>
      </p:sp>
      <p:sp>
        <p:nvSpPr>
          <p:cNvPr id="3" name="Text Placeholder 2">
            <a:extLst>
              <a:ext uri="{FF2B5EF4-FFF2-40B4-BE49-F238E27FC236}">
                <a16:creationId xmlns:a16="http://schemas.microsoft.com/office/drawing/2014/main" id="{4130BD60-C148-2B2F-945E-19C8D83C8CAC}"/>
              </a:ext>
            </a:extLst>
          </p:cNvPr>
          <p:cNvSpPr>
            <a:spLocks noGrp="1"/>
          </p:cNvSpPr>
          <p:nvPr>
            <p:ph type="body" sz="quarter" idx="36"/>
          </p:nvPr>
        </p:nvSpPr>
        <p:spPr/>
        <p:txBody>
          <a:bodyPr/>
          <a:lstStyle/>
          <a:p>
            <a:r>
              <a:rPr lang="en-US" dirty="0"/>
              <a:t>Goals</a:t>
            </a:r>
          </a:p>
        </p:txBody>
      </p:sp>
      <p:sp>
        <p:nvSpPr>
          <p:cNvPr id="4" name="Text Placeholder 3">
            <a:extLst>
              <a:ext uri="{FF2B5EF4-FFF2-40B4-BE49-F238E27FC236}">
                <a16:creationId xmlns:a16="http://schemas.microsoft.com/office/drawing/2014/main" id="{99870DB8-AC1E-F239-86AD-90A57AFCE417}"/>
              </a:ext>
            </a:extLst>
          </p:cNvPr>
          <p:cNvSpPr>
            <a:spLocks noGrp="1"/>
          </p:cNvSpPr>
          <p:nvPr>
            <p:ph type="body" sz="quarter" idx="37"/>
          </p:nvPr>
        </p:nvSpPr>
        <p:spPr/>
        <p:txBody>
          <a:bodyPr/>
          <a:lstStyle/>
          <a:p>
            <a:r>
              <a:rPr lang="en-US" dirty="0"/>
              <a:t>KPIs</a:t>
            </a:r>
          </a:p>
        </p:txBody>
      </p:sp>
      <p:sp>
        <p:nvSpPr>
          <p:cNvPr id="5" name="Text Placeholder 4">
            <a:extLst>
              <a:ext uri="{FF2B5EF4-FFF2-40B4-BE49-F238E27FC236}">
                <a16:creationId xmlns:a16="http://schemas.microsoft.com/office/drawing/2014/main" id="{ECD2221B-7018-9F30-F4C0-20E1661D3469}"/>
              </a:ext>
            </a:extLst>
          </p:cNvPr>
          <p:cNvSpPr>
            <a:spLocks noGrp="1"/>
          </p:cNvSpPr>
          <p:nvPr>
            <p:ph type="body" sz="quarter" idx="38"/>
          </p:nvPr>
        </p:nvSpPr>
        <p:spPr/>
        <p:txBody>
          <a:bodyPr/>
          <a:lstStyle/>
          <a:p>
            <a:r>
              <a:rPr lang="en-US" sz="1800" b="1" dirty="0">
                <a:latin typeface="BrownStd" panose="00010500010101010101" pitchFamily="50" charset="0"/>
              </a:rPr>
              <a:t>Expectations</a:t>
            </a:r>
            <a:r>
              <a:rPr lang="en-US" sz="1800" b="1" baseline="30000" dirty="0">
                <a:latin typeface="BrownStd" panose="00010500010101010101" pitchFamily="50" charset="0"/>
              </a:rPr>
              <a:t>1</a:t>
            </a:r>
            <a:endParaRPr lang="en-US" sz="1800" b="1" baseline="30000" dirty="0"/>
          </a:p>
        </p:txBody>
      </p:sp>
      <p:sp>
        <p:nvSpPr>
          <p:cNvPr id="6" name="Text Placeholder 5">
            <a:extLst>
              <a:ext uri="{FF2B5EF4-FFF2-40B4-BE49-F238E27FC236}">
                <a16:creationId xmlns:a16="http://schemas.microsoft.com/office/drawing/2014/main" id="{CEE19EAD-A458-E915-DAE1-AEA559E34834}"/>
              </a:ext>
            </a:extLst>
          </p:cNvPr>
          <p:cNvSpPr>
            <a:spLocks noGrp="1"/>
          </p:cNvSpPr>
          <p:nvPr>
            <p:ph type="body" sz="quarter" idx="39"/>
          </p:nvPr>
        </p:nvSpPr>
        <p:spPr/>
        <p:txBody>
          <a:bodyPr/>
          <a:lstStyle/>
          <a:p>
            <a:r>
              <a:rPr lang="en-US" sz="1800" b="1" dirty="0">
                <a:latin typeface="BrownStd" panose="00010500010101010101" pitchFamily="50" charset="0"/>
              </a:rPr>
              <a:t>Impact</a:t>
            </a:r>
            <a:r>
              <a:rPr lang="en-US" sz="1800" b="1" baseline="30000" dirty="0">
                <a:latin typeface="BrownStd" panose="00010500010101010101" pitchFamily="50" charset="0"/>
              </a:rPr>
              <a:t>2</a:t>
            </a:r>
            <a:endParaRPr lang="en-US" sz="1800" b="1" baseline="30000" dirty="0"/>
          </a:p>
        </p:txBody>
      </p:sp>
      <p:sp>
        <p:nvSpPr>
          <p:cNvPr id="7" name="Text Placeholder 6">
            <a:extLst>
              <a:ext uri="{FF2B5EF4-FFF2-40B4-BE49-F238E27FC236}">
                <a16:creationId xmlns:a16="http://schemas.microsoft.com/office/drawing/2014/main" id="{FC87190E-E44D-9A93-F155-0238E417DBBA}"/>
              </a:ext>
            </a:extLst>
          </p:cNvPr>
          <p:cNvSpPr>
            <a:spLocks noGrp="1"/>
          </p:cNvSpPr>
          <p:nvPr>
            <p:ph type="body" sz="quarter" idx="40"/>
          </p:nvPr>
        </p:nvSpPr>
        <p:spPr/>
        <p:txBody>
          <a:bodyPr/>
          <a:lstStyle/>
          <a:p>
            <a:r>
              <a:rPr lang="en-US" sz="1400" dirty="0">
                <a:solidFill>
                  <a:srgbClr val="231F20"/>
                </a:solidFill>
                <a:latin typeface="BrownStd" panose="00010500010101010101" pitchFamily="50" charset="0"/>
              </a:rPr>
              <a:t>No.1: Goal </a:t>
            </a:r>
            <a:endParaRPr lang="en-US" sz="1400" dirty="0">
              <a:solidFill>
                <a:srgbClr val="231F20"/>
              </a:solidFill>
            </a:endParaRPr>
          </a:p>
        </p:txBody>
      </p:sp>
      <p:sp>
        <p:nvSpPr>
          <p:cNvPr id="8" name="Text Placeholder 7">
            <a:extLst>
              <a:ext uri="{FF2B5EF4-FFF2-40B4-BE49-F238E27FC236}">
                <a16:creationId xmlns:a16="http://schemas.microsoft.com/office/drawing/2014/main" id="{4A60F1F7-EF15-4808-313D-1EC93121B965}"/>
              </a:ext>
            </a:extLst>
          </p:cNvPr>
          <p:cNvSpPr>
            <a:spLocks noGrp="1"/>
          </p:cNvSpPr>
          <p:nvPr>
            <p:ph type="body" sz="quarter" idx="41"/>
          </p:nvPr>
        </p:nvSpPr>
        <p:spPr/>
        <p:txBody>
          <a:bodyPr/>
          <a:lstStyle/>
          <a:p>
            <a:r>
              <a:rPr lang="en-US" sz="1400" dirty="0">
                <a:solidFill>
                  <a:srgbClr val="231F20"/>
                </a:solidFill>
                <a:latin typeface="BrownStd" panose="00010500010101010101" pitchFamily="50" charset="0"/>
              </a:rPr>
              <a:t>No.2: Goal </a:t>
            </a:r>
            <a:endParaRPr lang="en-US" sz="1400" dirty="0">
              <a:solidFill>
                <a:srgbClr val="231F20"/>
              </a:solidFill>
            </a:endParaRPr>
          </a:p>
        </p:txBody>
      </p:sp>
      <p:sp>
        <p:nvSpPr>
          <p:cNvPr id="9" name="Text Placeholder 8">
            <a:extLst>
              <a:ext uri="{FF2B5EF4-FFF2-40B4-BE49-F238E27FC236}">
                <a16:creationId xmlns:a16="http://schemas.microsoft.com/office/drawing/2014/main" id="{B34DB80F-8251-C99E-C5AB-0F2B27665099}"/>
              </a:ext>
            </a:extLst>
          </p:cNvPr>
          <p:cNvSpPr>
            <a:spLocks noGrp="1"/>
          </p:cNvSpPr>
          <p:nvPr>
            <p:ph type="body" sz="quarter" idx="42"/>
          </p:nvPr>
        </p:nvSpPr>
        <p:spPr/>
        <p:txBody>
          <a:bodyPr/>
          <a:lstStyle/>
          <a:p>
            <a:r>
              <a:rPr lang="en-US" sz="1400" dirty="0">
                <a:solidFill>
                  <a:srgbClr val="231F20"/>
                </a:solidFill>
                <a:latin typeface="BrownStd" panose="00010500010101010101" pitchFamily="50" charset="0"/>
              </a:rPr>
              <a:t>No.3: Goal </a:t>
            </a:r>
            <a:endParaRPr lang="en-US" sz="1400" dirty="0">
              <a:solidFill>
                <a:srgbClr val="231F20"/>
              </a:solidFill>
            </a:endParaRPr>
          </a:p>
        </p:txBody>
      </p:sp>
      <p:sp>
        <p:nvSpPr>
          <p:cNvPr id="10" name="Text Placeholder 9">
            <a:extLst>
              <a:ext uri="{FF2B5EF4-FFF2-40B4-BE49-F238E27FC236}">
                <a16:creationId xmlns:a16="http://schemas.microsoft.com/office/drawing/2014/main" id="{77F4B616-8F60-1ADD-E4E5-DFC8FEA61B89}"/>
              </a:ext>
            </a:extLst>
          </p:cNvPr>
          <p:cNvSpPr>
            <a:spLocks noGrp="1"/>
          </p:cNvSpPr>
          <p:nvPr>
            <p:ph type="body" sz="quarter" idx="43"/>
          </p:nvPr>
        </p:nvSpPr>
        <p:spPr/>
        <p:txBody>
          <a:bodyPr/>
          <a:lstStyle/>
          <a:p>
            <a:r>
              <a:rPr lang="en-US" sz="1400" dirty="0">
                <a:solidFill>
                  <a:srgbClr val="231F20"/>
                </a:solidFill>
                <a:latin typeface="BrownStd" panose="00010500010101010101" pitchFamily="50" charset="0"/>
              </a:rPr>
              <a:t>No.4: Goal </a:t>
            </a:r>
            <a:endParaRPr lang="en-US" sz="1400" dirty="0">
              <a:solidFill>
                <a:srgbClr val="231F20"/>
              </a:solidFill>
            </a:endParaRPr>
          </a:p>
        </p:txBody>
      </p:sp>
      <p:sp>
        <p:nvSpPr>
          <p:cNvPr id="11" name="Text Placeholder 10">
            <a:extLst>
              <a:ext uri="{FF2B5EF4-FFF2-40B4-BE49-F238E27FC236}">
                <a16:creationId xmlns:a16="http://schemas.microsoft.com/office/drawing/2014/main" id="{F9663E6B-B8B8-5A88-CDEF-C12039EA318C}"/>
              </a:ext>
            </a:extLst>
          </p:cNvPr>
          <p:cNvSpPr>
            <a:spLocks noGrp="1"/>
          </p:cNvSpPr>
          <p:nvPr>
            <p:ph type="body" sz="quarter" idx="44"/>
          </p:nvPr>
        </p:nvSpPr>
        <p:spPr/>
        <p:txBody>
          <a:bodyPr/>
          <a:lstStyle/>
          <a:p>
            <a:r>
              <a:rPr lang="en-US" sz="1400" dirty="0">
                <a:solidFill>
                  <a:srgbClr val="231F20"/>
                </a:solidFill>
                <a:latin typeface="BrownStd" panose="00010500010101010101" pitchFamily="50" charset="0"/>
              </a:rPr>
              <a:t>Identify KPI</a:t>
            </a:r>
            <a:endParaRPr lang="en-US" sz="1400" dirty="0">
              <a:solidFill>
                <a:srgbClr val="231F20"/>
              </a:solidFill>
            </a:endParaRPr>
          </a:p>
        </p:txBody>
      </p:sp>
      <p:sp>
        <p:nvSpPr>
          <p:cNvPr id="12" name="Text Placeholder 11">
            <a:extLst>
              <a:ext uri="{FF2B5EF4-FFF2-40B4-BE49-F238E27FC236}">
                <a16:creationId xmlns:a16="http://schemas.microsoft.com/office/drawing/2014/main" id="{2A0C25CB-DB27-D136-0952-77375AA80107}"/>
              </a:ext>
            </a:extLst>
          </p:cNvPr>
          <p:cNvSpPr>
            <a:spLocks noGrp="1"/>
          </p:cNvSpPr>
          <p:nvPr>
            <p:ph type="body" sz="quarter" idx="45"/>
          </p:nvPr>
        </p:nvSpPr>
        <p:spPr/>
        <p:txBody>
          <a:bodyPr/>
          <a:lstStyle/>
          <a:p>
            <a:r>
              <a:rPr lang="en-US" sz="1400" dirty="0">
                <a:solidFill>
                  <a:srgbClr val="231F20"/>
                </a:solidFill>
                <a:latin typeface="BrownStd" panose="00010500010101010101" pitchFamily="50" charset="0"/>
              </a:rPr>
              <a:t>Identify KPI</a:t>
            </a:r>
            <a:endParaRPr lang="en-US" sz="1400" dirty="0">
              <a:solidFill>
                <a:srgbClr val="231F20"/>
              </a:solidFill>
            </a:endParaRPr>
          </a:p>
        </p:txBody>
      </p:sp>
      <p:sp>
        <p:nvSpPr>
          <p:cNvPr id="13" name="Text Placeholder 12">
            <a:extLst>
              <a:ext uri="{FF2B5EF4-FFF2-40B4-BE49-F238E27FC236}">
                <a16:creationId xmlns:a16="http://schemas.microsoft.com/office/drawing/2014/main" id="{D819B150-08F5-1E48-57C7-972073B294A2}"/>
              </a:ext>
            </a:extLst>
          </p:cNvPr>
          <p:cNvSpPr>
            <a:spLocks noGrp="1"/>
          </p:cNvSpPr>
          <p:nvPr>
            <p:ph type="body" sz="quarter" idx="46"/>
          </p:nvPr>
        </p:nvSpPr>
        <p:spPr/>
        <p:txBody>
          <a:bodyPr/>
          <a:lstStyle/>
          <a:p>
            <a:r>
              <a:rPr lang="en-US" sz="1400" dirty="0">
                <a:solidFill>
                  <a:srgbClr val="231F20"/>
                </a:solidFill>
                <a:latin typeface="BrownStd" panose="00010500010101010101" pitchFamily="50" charset="0"/>
              </a:rPr>
              <a:t>Identify KPI</a:t>
            </a:r>
            <a:endParaRPr lang="en-US" sz="1400" dirty="0">
              <a:solidFill>
                <a:srgbClr val="231F20"/>
              </a:solidFill>
            </a:endParaRPr>
          </a:p>
        </p:txBody>
      </p:sp>
      <p:sp>
        <p:nvSpPr>
          <p:cNvPr id="14" name="Text Placeholder 13">
            <a:extLst>
              <a:ext uri="{FF2B5EF4-FFF2-40B4-BE49-F238E27FC236}">
                <a16:creationId xmlns:a16="http://schemas.microsoft.com/office/drawing/2014/main" id="{ED1FF93E-AB2C-FAFF-9E46-F9581241EE48}"/>
              </a:ext>
            </a:extLst>
          </p:cNvPr>
          <p:cNvSpPr>
            <a:spLocks noGrp="1"/>
          </p:cNvSpPr>
          <p:nvPr>
            <p:ph type="body" sz="quarter" idx="47"/>
          </p:nvPr>
        </p:nvSpPr>
        <p:spPr/>
        <p:txBody>
          <a:bodyPr/>
          <a:lstStyle/>
          <a:p>
            <a:r>
              <a:rPr lang="en-US" sz="1400" dirty="0">
                <a:solidFill>
                  <a:srgbClr val="231F20"/>
                </a:solidFill>
                <a:latin typeface="BrownStd" panose="00010500010101010101" pitchFamily="50" charset="0"/>
              </a:rPr>
              <a:t>Identify KPI</a:t>
            </a:r>
            <a:endParaRPr lang="en-US" sz="1400" dirty="0">
              <a:solidFill>
                <a:srgbClr val="231F20"/>
              </a:solidFill>
            </a:endParaRPr>
          </a:p>
        </p:txBody>
      </p:sp>
      <p:sp>
        <p:nvSpPr>
          <p:cNvPr id="15" name="Text Placeholder 14">
            <a:extLst>
              <a:ext uri="{FF2B5EF4-FFF2-40B4-BE49-F238E27FC236}">
                <a16:creationId xmlns:a16="http://schemas.microsoft.com/office/drawing/2014/main" id="{C717B5FF-2DE6-F8F7-8423-AF7B0AC47B96}"/>
              </a:ext>
            </a:extLst>
          </p:cNvPr>
          <p:cNvSpPr>
            <a:spLocks noGrp="1"/>
          </p:cNvSpPr>
          <p:nvPr>
            <p:ph type="body" sz="quarter" idx="48"/>
          </p:nvPr>
        </p:nvSpPr>
        <p:spPr/>
        <p:txBody>
          <a:bodyPr/>
          <a:lstStyle/>
          <a:p>
            <a:r>
              <a:rPr lang="en-US" sz="1400" dirty="0">
                <a:solidFill>
                  <a:srgbClr val="231F20"/>
                </a:solidFill>
                <a:latin typeface="BrownStd" panose="00010500010101010101" pitchFamily="50" charset="0"/>
              </a:rPr>
              <a:t>Identify Expectations</a:t>
            </a:r>
            <a:endParaRPr lang="en-US" sz="1400" dirty="0">
              <a:solidFill>
                <a:srgbClr val="231F20"/>
              </a:solidFill>
            </a:endParaRPr>
          </a:p>
        </p:txBody>
      </p:sp>
      <p:sp>
        <p:nvSpPr>
          <p:cNvPr id="16" name="Text Placeholder 15">
            <a:extLst>
              <a:ext uri="{FF2B5EF4-FFF2-40B4-BE49-F238E27FC236}">
                <a16:creationId xmlns:a16="http://schemas.microsoft.com/office/drawing/2014/main" id="{C85BA7CA-98EC-1A79-2D26-AB2799763788}"/>
              </a:ext>
            </a:extLst>
          </p:cNvPr>
          <p:cNvSpPr>
            <a:spLocks noGrp="1"/>
          </p:cNvSpPr>
          <p:nvPr>
            <p:ph type="body" sz="quarter" idx="49"/>
          </p:nvPr>
        </p:nvSpPr>
        <p:spPr/>
        <p:txBody>
          <a:bodyPr/>
          <a:lstStyle/>
          <a:p>
            <a:r>
              <a:rPr lang="en-US" sz="1400" dirty="0">
                <a:solidFill>
                  <a:srgbClr val="231F20"/>
                </a:solidFill>
                <a:latin typeface="BrownStd" panose="00010500010101010101" pitchFamily="50" charset="0"/>
              </a:rPr>
              <a:t>Identify Expectations</a:t>
            </a:r>
            <a:endParaRPr lang="en-US" sz="1400" dirty="0">
              <a:solidFill>
                <a:srgbClr val="231F20"/>
              </a:solidFill>
            </a:endParaRPr>
          </a:p>
        </p:txBody>
      </p:sp>
      <p:sp>
        <p:nvSpPr>
          <p:cNvPr id="17" name="Text Placeholder 16">
            <a:extLst>
              <a:ext uri="{FF2B5EF4-FFF2-40B4-BE49-F238E27FC236}">
                <a16:creationId xmlns:a16="http://schemas.microsoft.com/office/drawing/2014/main" id="{0D096C1C-58A7-0BD6-38C3-2D5F4BEFC6D5}"/>
              </a:ext>
            </a:extLst>
          </p:cNvPr>
          <p:cNvSpPr>
            <a:spLocks noGrp="1"/>
          </p:cNvSpPr>
          <p:nvPr>
            <p:ph type="body" sz="quarter" idx="50"/>
          </p:nvPr>
        </p:nvSpPr>
        <p:spPr/>
        <p:txBody>
          <a:bodyPr/>
          <a:lstStyle/>
          <a:p>
            <a:r>
              <a:rPr lang="en-US" sz="1400" dirty="0">
                <a:solidFill>
                  <a:srgbClr val="231F20"/>
                </a:solidFill>
                <a:latin typeface="BrownStd" panose="00010500010101010101" pitchFamily="50" charset="0"/>
              </a:rPr>
              <a:t>Identify Expectations</a:t>
            </a:r>
            <a:endParaRPr lang="en-US" sz="1400" dirty="0">
              <a:solidFill>
                <a:srgbClr val="231F20"/>
              </a:solidFill>
            </a:endParaRPr>
          </a:p>
        </p:txBody>
      </p:sp>
      <p:sp>
        <p:nvSpPr>
          <p:cNvPr id="18" name="Text Placeholder 17">
            <a:extLst>
              <a:ext uri="{FF2B5EF4-FFF2-40B4-BE49-F238E27FC236}">
                <a16:creationId xmlns:a16="http://schemas.microsoft.com/office/drawing/2014/main" id="{D62EDB43-98B6-EA83-CA33-55D88CC7F977}"/>
              </a:ext>
            </a:extLst>
          </p:cNvPr>
          <p:cNvSpPr>
            <a:spLocks noGrp="1"/>
          </p:cNvSpPr>
          <p:nvPr>
            <p:ph type="body" sz="quarter" idx="51"/>
          </p:nvPr>
        </p:nvSpPr>
        <p:spPr/>
        <p:txBody>
          <a:bodyPr/>
          <a:lstStyle/>
          <a:p>
            <a:r>
              <a:rPr lang="en-US" sz="1400" dirty="0">
                <a:solidFill>
                  <a:srgbClr val="231F20"/>
                </a:solidFill>
                <a:latin typeface="BrownStd" panose="00010500010101010101" pitchFamily="50" charset="0"/>
              </a:rPr>
              <a:t>Identify Expectations</a:t>
            </a:r>
            <a:endParaRPr lang="en-US" sz="1400" dirty="0">
              <a:solidFill>
                <a:srgbClr val="231F20"/>
              </a:solidFill>
            </a:endParaRPr>
          </a:p>
        </p:txBody>
      </p:sp>
      <p:sp>
        <p:nvSpPr>
          <p:cNvPr id="19" name="Text Placeholder 18">
            <a:extLst>
              <a:ext uri="{FF2B5EF4-FFF2-40B4-BE49-F238E27FC236}">
                <a16:creationId xmlns:a16="http://schemas.microsoft.com/office/drawing/2014/main" id="{3A28681C-CA3C-C6A1-9BE1-08B9D9272C24}"/>
              </a:ext>
            </a:extLst>
          </p:cNvPr>
          <p:cNvSpPr>
            <a:spLocks noGrp="1"/>
          </p:cNvSpPr>
          <p:nvPr>
            <p:ph type="body" sz="quarter" idx="52"/>
          </p:nvPr>
        </p:nvSpPr>
        <p:spPr/>
        <p:txBody>
          <a:bodyPr/>
          <a:lstStyle/>
          <a:p>
            <a:r>
              <a:rPr lang="en-US" sz="1400" dirty="0">
                <a:solidFill>
                  <a:srgbClr val="231F20"/>
                </a:solidFill>
                <a:latin typeface="BrownStd" panose="00010500010101010101" pitchFamily="50" charset="0"/>
              </a:rPr>
              <a:t>Identify Impact</a:t>
            </a:r>
            <a:endParaRPr lang="en-US" sz="1400" dirty="0">
              <a:solidFill>
                <a:srgbClr val="231F20"/>
              </a:solidFill>
            </a:endParaRPr>
          </a:p>
        </p:txBody>
      </p:sp>
      <p:sp>
        <p:nvSpPr>
          <p:cNvPr id="20" name="Text Placeholder 19">
            <a:extLst>
              <a:ext uri="{FF2B5EF4-FFF2-40B4-BE49-F238E27FC236}">
                <a16:creationId xmlns:a16="http://schemas.microsoft.com/office/drawing/2014/main" id="{EC989B8E-F1A6-9785-8DE8-E769E9F193B0}"/>
              </a:ext>
            </a:extLst>
          </p:cNvPr>
          <p:cNvSpPr>
            <a:spLocks noGrp="1"/>
          </p:cNvSpPr>
          <p:nvPr>
            <p:ph type="body" sz="quarter" idx="53"/>
          </p:nvPr>
        </p:nvSpPr>
        <p:spPr/>
        <p:txBody>
          <a:bodyPr/>
          <a:lstStyle/>
          <a:p>
            <a:r>
              <a:rPr lang="en-US" sz="1400" dirty="0">
                <a:solidFill>
                  <a:srgbClr val="231F20"/>
                </a:solidFill>
                <a:latin typeface="BrownStd" panose="00010500010101010101" pitchFamily="50" charset="0"/>
              </a:rPr>
              <a:t>Identify Impact</a:t>
            </a:r>
            <a:endParaRPr lang="en-US" sz="1400" dirty="0">
              <a:solidFill>
                <a:srgbClr val="231F20"/>
              </a:solidFill>
            </a:endParaRPr>
          </a:p>
        </p:txBody>
      </p:sp>
      <p:sp>
        <p:nvSpPr>
          <p:cNvPr id="21" name="Text Placeholder 20">
            <a:extLst>
              <a:ext uri="{FF2B5EF4-FFF2-40B4-BE49-F238E27FC236}">
                <a16:creationId xmlns:a16="http://schemas.microsoft.com/office/drawing/2014/main" id="{3A980632-3CB9-0D43-6DB3-55587697EBE1}"/>
              </a:ext>
            </a:extLst>
          </p:cNvPr>
          <p:cNvSpPr>
            <a:spLocks noGrp="1"/>
          </p:cNvSpPr>
          <p:nvPr>
            <p:ph type="body" sz="quarter" idx="54"/>
          </p:nvPr>
        </p:nvSpPr>
        <p:spPr/>
        <p:txBody>
          <a:bodyPr/>
          <a:lstStyle/>
          <a:p>
            <a:r>
              <a:rPr lang="en-US" sz="1400" dirty="0">
                <a:solidFill>
                  <a:srgbClr val="231F20"/>
                </a:solidFill>
                <a:latin typeface="BrownStd" panose="00010500010101010101" pitchFamily="50" charset="0"/>
              </a:rPr>
              <a:t>Identify Impact</a:t>
            </a:r>
            <a:endParaRPr lang="en-US" sz="1400" dirty="0">
              <a:solidFill>
                <a:srgbClr val="231F20"/>
              </a:solidFill>
            </a:endParaRPr>
          </a:p>
        </p:txBody>
      </p:sp>
      <p:sp>
        <p:nvSpPr>
          <p:cNvPr id="22" name="Text Placeholder 21">
            <a:extLst>
              <a:ext uri="{FF2B5EF4-FFF2-40B4-BE49-F238E27FC236}">
                <a16:creationId xmlns:a16="http://schemas.microsoft.com/office/drawing/2014/main" id="{8365B7D7-8812-3434-6D6B-E6CA4FAAF0FF}"/>
              </a:ext>
            </a:extLst>
          </p:cNvPr>
          <p:cNvSpPr>
            <a:spLocks noGrp="1"/>
          </p:cNvSpPr>
          <p:nvPr>
            <p:ph type="body" sz="quarter" idx="55"/>
          </p:nvPr>
        </p:nvSpPr>
        <p:spPr/>
        <p:txBody>
          <a:bodyPr/>
          <a:lstStyle/>
          <a:p>
            <a:r>
              <a:rPr lang="en-US" sz="1400" dirty="0">
                <a:solidFill>
                  <a:srgbClr val="231F20"/>
                </a:solidFill>
                <a:latin typeface="BrownStd" panose="00010500010101010101" pitchFamily="50" charset="0"/>
              </a:rPr>
              <a:t>Identify Impact</a:t>
            </a:r>
            <a:endParaRPr lang="en-US" sz="1400" dirty="0">
              <a:solidFill>
                <a:srgbClr val="231F20"/>
              </a:solidFill>
            </a:endParaRPr>
          </a:p>
        </p:txBody>
      </p:sp>
      <p:sp>
        <p:nvSpPr>
          <p:cNvPr id="23" name="Text Placeholder 22">
            <a:extLst>
              <a:ext uri="{FF2B5EF4-FFF2-40B4-BE49-F238E27FC236}">
                <a16:creationId xmlns:a16="http://schemas.microsoft.com/office/drawing/2014/main" id="{6DEA4840-1F67-241C-3C7B-0FAD32EC6A2F}"/>
              </a:ext>
            </a:extLst>
          </p:cNvPr>
          <p:cNvSpPr>
            <a:spLocks noGrp="1"/>
          </p:cNvSpPr>
          <p:nvPr>
            <p:ph type="body" sz="quarter" idx="21"/>
          </p:nvPr>
        </p:nvSpPr>
        <p:spPr/>
        <p:txBody>
          <a:bodyPr/>
          <a:lstStyle/>
          <a:p>
            <a:r>
              <a:rPr lang="en-US" dirty="0"/>
              <a:t>Project Statement</a:t>
            </a:r>
          </a:p>
        </p:txBody>
      </p:sp>
      <p:sp>
        <p:nvSpPr>
          <p:cNvPr id="24" name="Text Placeholder 23">
            <a:extLst>
              <a:ext uri="{FF2B5EF4-FFF2-40B4-BE49-F238E27FC236}">
                <a16:creationId xmlns:a16="http://schemas.microsoft.com/office/drawing/2014/main" id="{37D2F809-A5E5-9E7E-93DF-45FCC5130BFA}"/>
              </a:ext>
            </a:extLst>
          </p:cNvPr>
          <p:cNvSpPr>
            <a:spLocks noGrp="1"/>
          </p:cNvSpPr>
          <p:nvPr>
            <p:ph type="body" sz="quarter" idx="56"/>
          </p:nvPr>
        </p:nvSpPr>
        <p:spPr/>
        <p:txBody>
          <a:bodyPr/>
          <a:lstStyle/>
          <a:p>
            <a:r>
              <a:rPr lang="en-US" dirty="0"/>
              <a:t>“Relevant quote and supporting business and project statement in two lines can appear here.”</a:t>
            </a:r>
          </a:p>
        </p:txBody>
      </p:sp>
      <p:pic>
        <p:nvPicPr>
          <p:cNvPr id="27" name="Picture 26" descr="A close-up of a logo&#10;&#10;Description automatically generated">
            <a:extLst>
              <a:ext uri="{FF2B5EF4-FFF2-40B4-BE49-F238E27FC236}">
                <a16:creationId xmlns:a16="http://schemas.microsoft.com/office/drawing/2014/main" id="{E1A0EF25-CDF0-A76F-5F25-6B0DA806186D}"/>
              </a:ext>
            </a:extLst>
          </p:cNvPr>
          <p:cNvPicPr>
            <a:picLocks noChangeAspect="1"/>
          </p:cNvPicPr>
          <p:nvPr/>
        </p:nvPicPr>
        <p:blipFill rotWithShape="1">
          <a:blip r:embed="rId2">
            <a:extLst>
              <a:ext uri="{28A0092B-C50C-407E-A947-70E740481C1C}">
                <a14:useLocalDpi xmlns:a14="http://schemas.microsoft.com/office/drawing/2010/main" val="0"/>
              </a:ext>
            </a:extLst>
          </a:blip>
          <a:srcRect t="23606" b="31058"/>
          <a:stretch/>
        </p:blipFill>
        <p:spPr>
          <a:xfrm>
            <a:off x="10314046" y="459127"/>
            <a:ext cx="1176177" cy="523531"/>
          </a:xfrm>
          <a:prstGeom prst="rect">
            <a:avLst/>
          </a:prstGeom>
        </p:spPr>
      </p:pic>
    </p:spTree>
    <p:extLst>
      <p:ext uri="{BB962C8B-B14F-4D97-AF65-F5344CB8AC3E}">
        <p14:creationId xmlns:p14="http://schemas.microsoft.com/office/powerpoint/2010/main" val="326718843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C22F3B-46D0-AA1D-E191-CED4A09CAE11}"/>
              </a:ext>
            </a:extLst>
          </p:cNvPr>
          <p:cNvSpPr>
            <a:spLocks noGrp="1"/>
          </p:cNvSpPr>
          <p:nvPr>
            <p:ph type="body" sz="quarter" idx="18"/>
          </p:nvPr>
        </p:nvSpPr>
        <p:spPr/>
        <p:txBody>
          <a:bodyPr/>
          <a:lstStyle/>
          <a:p>
            <a:r>
              <a:rPr lang="en-US" dirty="0"/>
              <a:t>Suggested KPIs</a:t>
            </a:r>
          </a:p>
        </p:txBody>
      </p:sp>
      <p:sp>
        <p:nvSpPr>
          <p:cNvPr id="3" name="Text Placeholder 2">
            <a:extLst>
              <a:ext uri="{FF2B5EF4-FFF2-40B4-BE49-F238E27FC236}">
                <a16:creationId xmlns:a16="http://schemas.microsoft.com/office/drawing/2014/main" id="{9CFD1181-CAA8-3F03-328D-8E7277BA1B76}"/>
              </a:ext>
            </a:extLst>
          </p:cNvPr>
          <p:cNvSpPr>
            <a:spLocks noGrp="1"/>
          </p:cNvSpPr>
          <p:nvPr>
            <p:ph type="body" sz="quarter" idx="56"/>
          </p:nvPr>
        </p:nvSpPr>
        <p:spPr/>
        <p:txBody>
          <a:bodyPr/>
          <a:lstStyle/>
          <a:p>
            <a:r>
              <a:rPr lang="en-US" dirty="0"/>
              <a:t>It’s important to align goals and strategies with specific business KPIs to measure the success and impact of POC’s and Pilots.</a:t>
            </a:r>
          </a:p>
        </p:txBody>
      </p:sp>
      <p:sp>
        <p:nvSpPr>
          <p:cNvPr id="4" name="Text Placeholder 3">
            <a:extLst>
              <a:ext uri="{FF2B5EF4-FFF2-40B4-BE49-F238E27FC236}">
                <a16:creationId xmlns:a16="http://schemas.microsoft.com/office/drawing/2014/main" id="{8E0EFE5D-147A-18F5-1175-E661942A9E67}"/>
              </a:ext>
            </a:extLst>
          </p:cNvPr>
          <p:cNvSpPr>
            <a:spLocks noGrp="1"/>
          </p:cNvSpPr>
          <p:nvPr>
            <p:ph type="body" sz="quarter" idx="57"/>
          </p:nvPr>
        </p:nvSpPr>
        <p:spPr/>
        <p:txBody>
          <a:bodyPr/>
          <a:lstStyle/>
          <a:p>
            <a:pPr marL="0" indent="0" rtl="0">
              <a:lnSpc>
                <a:spcPts val="1620"/>
              </a:lnSpc>
              <a:spcBef>
                <a:spcPts val="0"/>
              </a:spcBef>
              <a:spcAft>
                <a:spcPts val="0"/>
              </a:spcAft>
              <a:buNone/>
            </a:pPr>
            <a:r>
              <a:rPr lang="en-US" sz="1100" b="1" u="none" strike="noStrike" dirty="0">
                <a:effectLst/>
                <a:latin typeface="BrownStd" pitchFamily="2" charset="77"/>
              </a:rPr>
              <a:t>KPI: </a:t>
            </a:r>
            <a:r>
              <a:rPr lang="en-US" sz="1100" u="none" strike="noStrike" dirty="0">
                <a:effectLst/>
                <a:latin typeface="BrownStd" pitchFamily="2" charset="77"/>
              </a:rPr>
              <a:t>Project completion time, resource utilization, leads generated, data quality, error reduction</a:t>
            </a:r>
          </a:p>
          <a:p>
            <a:pPr marL="0" indent="0" rtl="0">
              <a:lnSpc>
                <a:spcPts val="1620"/>
              </a:lnSpc>
              <a:spcBef>
                <a:spcPts val="0"/>
              </a:spcBef>
              <a:spcAft>
                <a:spcPts val="0"/>
              </a:spcAft>
              <a:buNone/>
            </a:pPr>
            <a:br>
              <a:rPr lang="en-US" sz="1100" u="none" strike="noStrike" dirty="0">
                <a:effectLst/>
                <a:latin typeface="BrownStd" pitchFamily="2" charset="77"/>
              </a:rPr>
            </a:br>
            <a:r>
              <a:rPr lang="en-US" sz="1100" u="none" strike="noStrike" dirty="0">
                <a:effectLst/>
                <a:latin typeface="BrownStd" pitchFamily="2" charset="77"/>
              </a:rPr>
              <a:t>Impact: Automate repetitive tasks, optimize workflows, and reduce manual intervention, leading to faster and more efficient operations.</a:t>
            </a:r>
            <a:endParaRPr lang="en-US" sz="1100" dirty="0">
              <a:latin typeface="BrownStd" pitchFamily="2" charset="77"/>
            </a:endParaRPr>
          </a:p>
        </p:txBody>
      </p:sp>
      <p:sp>
        <p:nvSpPr>
          <p:cNvPr id="5" name="Text Placeholder 4">
            <a:extLst>
              <a:ext uri="{FF2B5EF4-FFF2-40B4-BE49-F238E27FC236}">
                <a16:creationId xmlns:a16="http://schemas.microsoft.com/office/drawing/2014/main" id="{7AEA88D6-BFD6-CAD5-8194-433ADE8EEE6F}"/>
              </a:ext>
            </a:extLst>
          </p:cNvPr>
          <p:cNvSpPr>
            <a:spLocks noGrp="1"/>
          </p:cNvSpPr>
          <p:nvPr>
            <p:ph type="body" sz="quarter" idx="40"/>
          </p:nvPr>
        </p:nvSpPr>
        <p:spPr/>
        <p:txBody>
          <a:bodyPr/>
          <a:lstStyle/>
          <a:p>
            <a:r>
              <a:rPr lang="en-US" dirty="0"/>
              <a:t>Operational Efficiency</a:t>
            </a:r>
          </a:p>
        </p:txBody>
      </p:sp>
      <p:sp>
        <p:nvSpPr>
          <p:cNvPr id="6" name="Text Placeholder 5">
            <a:extLst>
              <a:ext uri="{FF2B5EF4-FFF2-40B4-BE49-F238E27FC236}">
                <a16:creationId xmlns:a16="http://schemas.microsoft.com/office/drawing/2014/main" id="{692EFDFB-993C-1A7B-98AC-EE566FC4E4A8}"/>
              </a:ext>
            </a:extLst>
          </p:cNvPr>
          <p:cNvSpPr>
            <a:spLocks noGrp="1"/>
          </p:cNvSpPr>
          <p:nvPr>
            <p:ph type="body" sz="quarter" idx="58"/>
          </p:nvPr>
        </p:nvSpPr>
        <p:spPr/>
        <p:txBody>
          <a:bodyPr/>
          <a:lstStyle/>
          <a:p>
            <a:r>
              <a:rPr lang="en-US" dirty="0"/>
              <a:t>Revenue Growth</a:t>
            </a:r>
          </a:p>
        </p:txBody>
      </p:sp>
      <p:sp>
        <p:nvSpPr>
          <p:cNvPr id="7" name="Text Placeholder 6">
            <a:extLst>
              <a:ext uri="{FF2B5EF4-FFF2-40B4-BE49-F238E27FC236}">
                <a16:creationId xmlns:a16="http://schemas.microsoft.com/office/drawing/2014/main" id="{A38364C6-253E-3FB3-BA84-6DCE9AEAFE6E}"/>
              </a:ext>
            </a:extLst>
          </p:cNvPr>
          <p:cNvSpPr>
            <a:spLocks noGrp="1"/>
          </p:cNvSpPr>
          <p:nvPr>
            <p:ph type="body" sz="quarter" idx="59"/>
          </p:nvPr>
        </p:nvSpPr>
        <p:spPr/>
        <p:txBody>
          <a:bodyPr/>
          <a:lstStyle/>
          <a:p>
            <a:r>
              <a:rPr lang="en-US" dirty="0"/>
              <a:t>Data Security &amp; Compliance</a:t>
            </a:r>
          </a:p>
        </p:txBody>
      </p:sp>
      <p:sp>
        <p:nvSpPr>
          <p:cNvPr id="8" name="Text Placeholder 7">
            <a:extLst>
              <a:ext uri="{FF2B5EF4-FFF2-40B4-BE49-F238E27FC236}">
                <a16:creationId xmlns:a16="http://schemas.microsoft.com/office/drawing/2014/main" id="{294F9CF3-291E-9067-DE41-91CB4BAE8262}"/>
              </a:ext>
            </a:extLst>
          </p:cNvPr>
          <p:cNvSpPr>
            <a:spLocks noGrp="1"/>
          </p:cNvSpPr>
          <p:nvPr>
            <p:ph type="body" sz="quarter" idx="60"/>
          </p:nvPr>
        </p:nvSpPr>
        <p:spPr/>
        <p:txBody>
          <a:bodyPr/>
          <a:lstStyle/>
          <a:p>
            <a:r>
              <a:rPr lang="en-US" dirty="0"/>
              <a:t>Innovation &amp; Time to Market</a:t>
            </a:r>
          </a:p>
        </p:txBody>
      </p:sp>
      <p:sp>
        <p:nvSpPr>
          <p:cNvPr id="9" name="Text Placeholder 8">
            <a:extLst>
              <a:ext uri="{FF2B5EF4-FFF2-40B4-BE49-F238E27FC236}">
                <a16:creationId xmlns:a16="http://schemas.microsoft.com/office/drawing/2014/main" id="{F2530CB3-6472-C9FF-8FB4-4F7AF9CB8E4B}"/>
              </a:ext>
            </a:extLst>
          </p:cNvPr>
          <p:cNvSpPr>
            <a:spLocks noGrp="1"/>
          </p:cNvSpPr>
          <p:nvPr>
            <p:ph type="body" sz="quarter" idx="61"/>
          </p:nvPr>
        </p:nvSpPr>
        <p:spPr/>
        <p:txBody>
          <a:bodyPr/>
          <a:lstStyle/>
          <a:p>
            <a:r>
              <a:rPr lang="en-US" dirty="0"/>
              <a:t>Employee Experience &amp; Productivity</a:t>
            </a:r>
          </a:p>
        </p:txBody>
      </p:sp>
      <p:sp>
        <p:nvSpPr>
          <p:cNvPr id="10" name="Text Placeholder 9">
            <a:extLst>
              <a:ext uri="{FF2B5EF4-FFF2-40B4-BE49-F238E27FC236}">
                <a16:creationId xmlns:a16="http://schemas.microsoft.com/office/drawing/2014/main" id="{96F8D20D-00CF-3466-E95D-53DDA242ED6B}"/>
              </a:ext>
            </a:extLst>
          </p:cNvPr>
          <p:cNvSpPr>
            <a:spLocks noGrp="1"/>
          </p:cNvSpPr>
          <p:nvPr>
            <p:ph type="body" sz="quarter" idx="62"/>
          </p:nvPr>
        </p:nvSpPr>
        <p:spPr/>
        <p:txBody>
          <a:bodyPr/>
          <a:lstStyle/>
          <a:p>
            <a:pPr marL="0" indent="0" rtl="0">
              <a:lnSpc>
                <a:spcPts val="1620"/>
              </a:lnSpc>
              <a:spcBef>
                <a:spcPts val="0"/>
              </a:spcBef>
              <a:spcAft>
                <a:spcPts val="0"/>
              </a:spcAft>
              <a:buNone/>
            </a:pPr>
            <a:r>
              <a:rPr lang="en-US" sz="1100" b="1" u="none" strike="noStrike" dirty="0">
                <a:effectLst/>
                <a:latin typeface="BrownStd" pitchFamily="2" charset="77"/>
              </a:rPr>
              <a:t>KPI: </a:t>
            </a:r>
            <a:r>
              <a:rPr lang="en-US" sz="1100" u="none" strike="noStrike" dirty="0">
                <a:effectLst/>
                <a:latin typeface="BrownStd" pitchFamily="2" charset="77"/>
              </a:rPr>
              <a:t>Sales revenue, cross-selling, and upselling rates, customers acquired, reduce church</a:t>
            </a:r>
            <a:br>
              <a:rPr lang="en-US" sz="1100" u="none" strike="noStrike" dirty="0">
                <a:effectLst/>
                <a:latin typeface="BrownStd" pitchFamily="2" charset="77"/>
              </a:rPr>
            </a:br>
            <a:endParaRPr lang="en-US" sz="1100" u="none" strike="noStrike" dirty="0">
              <a:effectLst/>
              <a:latin typeface="BrownStd" pitchFamily="2" charset="77"/>
            </a:endParaRPr>
          </a:p>
          <a:p>
            <a:pPr marL="0" indent="0" rtl="0">
              <a:lnSpc>
                <a:spcPts val="1620"/>
              </a:lnSpc>
              <a:spcBef>
                <a:spcPts val="0"/>
              </a:spcBef>
              <a:spcAft>
                <a:spcPts val="0"/>
              </a:spcAft>
              <a:buNone/>
            </a:pPr>
            <a:r>
              <a:rPr lang="en-US" sz="1100" u="none" strike="noStrike" dirty="0">
                <a:effectLst/>
                <a:latin typeface="BrownStd" pitchFamily="2" charset="77"/>
              </a:rPr>
              <a:t>Impact: Analyze customer data, predict trends, and provide insights for more effective sales and marketing strategies, potentially leading to increased revenue.</a:t>
            </a:r>
            <a:endParaRPr lang="en-US" sz="1100" dirty="0">
              <a:latin typeface="BrownStd" pitchFamily="2" charset="77"/>
            </a:endParaRPr>
          </a:p>
        </p:txBody>
      </p:sp>
      <p:sp>
        <p:nvSpPr>
          <p:cNvPr id="11" name="Text Placeholder 10">
            <a:extLst>
              <a:ext uri="{FF2B5EF4-FFF2-40B4-BE49-F238E27FC236}">
                <a16:creationId xmlns:a16="http://schemas.microsoft.com/office/drawing/2014/main" id="{7BA337EE-9A00-ACA4-3615-1E22DF848A04}"/>
              </a:ext>
            </a:extLst>
          </p:cNvPr>
          <p:cNvSpPr>
            <a:spLocks noGrp="1"/>
          </p:cNvSpPr>
          <p:nvPr>
            <p:ph type="body" sz="quarter" idx="63"/>
          </p:nvPr>
        </p:nvSpPr>
        <p:spPr/>
        <p:txBody>
          <a:bodyPr/>
          <a:lstStyle/>
          <a:p>
            <a:pPr marL="0" indent="0" rtl="0">
              <a:lnSpc>
                <a:spcPts val="1620"/>
              </a:lnSpc>
              <a:spcBef>
                <a:spcPts val="0"/>
              </a:spcBef>
              <a:spcAft>
                <a:spcPts val="0"/>
              </a:spcAft>
              <a:buNone/>
            </a:pPr>
            <a:r>
              <a:rPr lang="en-US" sz="1100" b="1" u="none" strike="noStrike" dirty="0">
                <a:effectLst/>
                <a:latin typeface="BrownStd" pitchFamily="2" charset="77"/>
              </a:rPr>
              <a:t>KPI: </a:t>
            </a:r>
            <a:r>
              <a:rPr lang="en-US" sz="1100" u="none" strike="noStrike" dirty="0">
                <a:effectLst/>
                <a:latin typeface="BrownStd" pitchFamily="2" charset="77"/>
              </a:rPr>
              <a:t>Data breach incidents, regulatory compliance scores, actionable issues identified</a:t>
            </a:r>
          </a:p>
          <a:p>
            <a:pPr marL="0" indent="0" rtl="0">
              <a:lnSpc>
                <a:spcPts val="1620"/>
              </a:lnSpc>
              <a:spcBef>
                <a:spcPts val="0"/>
              </a:spcBef>
              <a:spcAft>
                <a:spcPts val="0"/>
              </a:spcAft>
              <a:buNone/>
            </a:pPr>
            <a:br>
              <a:rPr lang="en-US" sz="1100" u="none" strike="noStrike" dirty="0">
                <a:effectLst/>
                <a:latin typeface="BrownStd" pitchFamily="2" charset="77"/>
              </a:rPr>
            </a:br>
            <a:r>
              <a:rPr lang="en-US" sz="1100" u="none" strike="noStrike" dirty="0">
                <a:effectLst/>
                <a:latin typeface="BrownStd" pitchFamily="2" charset="77"/>
              </a:rPr>
              <a:t>Impact: Enhance cybersecurity by detecting and preventing potential threats, ensuring compliance with data protection regulations, and improving overall data security.</a:t>
            </a:r>
            <a:endParaRPr lang="en-US" sz="1100" dirty="0">
              <a:latin typeface="BrownStd" pitchFamily="2" charset="77"/>
            </a:endParaRPr>
          </a:p>
        </p:txBody>
      </p:sp>
      <p:sp>
        <p:nvSpPr>
          <p:cNvPr id="12" name="Text Placeholder 11">
            <a:extLst>
              <a:ext uri="{FF2B5EF4-FFF2-40B4-BE49-F238E27FC236}">
                <a16:creationId xmlns:a16="http://schemas.microsoft.com/office/drawing/2014/main" id="{6286D2DB-BDF8-DFC7-3EEC-A1E41C5D9CAF}"/>
              </a:ext>
            </a:extLst>
          </p:cNvPr>
          <p:cNvSpPr>
            <a:spLocks noGrp="1"/>
          </p:cNvSpPr>
          <p:nvPr>
            <p:ph type="body" sz="quarter" idx="64"/>
          </p:nvPr>
        </p:nvSpPr>
        <p:spPr/>
        <p:txBody>
          <a:bodyPr/>
          <a:lstStyle/>
          <a:p>
            <a:pPr marL="0" indent="0" rtl="0">
              <a:lnSpc>
                <a:spcPts val="1620"/>
              </a:lnSpc>
              <a:spcBef>
                <a:spcPts val="0"/>
              </a:spcBef>
              <a:spcAft>
                <a:spcPts val="0"/>
              </a:spcAft>
              <a:buNone/>
            </a:pPr>
            <a:r>
              <a:rPr lang="en-US" sz="1100" b="1" u="none" strike="noStrike" dirty="0">
                <a:effectLst/>
                <a:latin typeface="BrownStd" pitchFamily="2" charset="77"/>
              </a:rPr>
              <a:t>KPI: </a:t>
            </a:r>
            <a:r>
              <a:rPr lang="en-US" sz="1100" u="none" strike="noStrike" dirty="0">
                <a:effectLst/>
                <a:latin typeface="BrownStd" pitchFamily="2" charset="77"/>
              </a:rPr>
              <a:t>Employee output, project completion time, and collaboration efficiency, Employee NPS</a:t>
            </a:r>
          </a:p>
          <a:p>
            <a:pPr marL="0" indent="0" rtl="0">
              <a:lnSpc>
                <a:spcPts val="1620"/>
              </a:lnSpc>
              <a:spcBef>
                <a:spcPts val="0"/>
              </a:spcBef>
              <a:spcAft>
                <a:spcPts val="0"/>
              </a:spcAft>
              <a:buNone/>
            </a:pPr>
            <a:endParaRPr lang="en-US" sz="1100" u="none" strike="noStrike" dirty="0">
              <a:effectLst/>
              <a:latin typeface="BrownStd" pitchFamily="2" charset="77"/>
            </a:endParaRPr>
          </a:p>
          <a:p>
            <a:pPr marL="0" indent="0" rtl="0">
              <a:lnSpc>
                <a:spcPts val="1620"/>
              </a:lnSpc>
              <a:spcBef>
                <a:spcPts val="0"/>
              </a:spcBef>
              <a:spcAft>
                <a:spcPts val="0"/>
              </a:spcAft>
              <a:buNone/>
            </a:pPr>
            <a:r>
              <a:rPr lang="en-US" sz="1100" u="none" strike="noStrike" dirty="0">
                <a:effectLst/>
                <a:latin typeface="BrownStd" pitchFamily="2" charset="77"/>
              </a:rPr>
              <a:t>Impact: Assist employees in tasks, automate routine activities, and provide insights, leading to improved productivity and collaboration.</a:t>
            </a:r>
            <a:endParaRPr lang="en-US" sz="1100" dirty="0">
              <a:latin typeface="BrownStd" pitchFamily="2" charset="77"/>
            </a:endParaRPr>
          </a:p>
        </p:txBody>
      </p:sp>
      <p:sp>
        <p:nvSpPr>
          <p:cNvPr id="13" name="Text Placeholder 12">
            <a:extLst>
              <a:ext uri="{FF2B5EF4-FFF2-40B4-BE49-F238E27FC236}">
                <a16:creationId xmlns:a16="http://schemas.microsoft.com/office/drawing/2014/main" id="{56B2365B-3180-7F58-A7E6-5D46D78F8CBB}"/>
              </a:ext>
            </a:extLst>
          </p:cNvPr>
          <p:cNvSpPr>
            <a:spLocks noGrp="1"/>
          </p:cNvSpPr>
          <p:nvPr>
            <p:ph type="body" sz="quarter" idx="65"/>
          </p:nvPr>
        </p:nvSpPr>
        <p:spPr/>
        <p:txBody>
          <a:bodyPr/>
          <a:lstStyle/>
          <a:p>
            <a:pPr marL="0" indent="0" rtl="0">
              <a:lnSpc>
                <a:spcPts val="1620"/>
              </a:lnSpc>
              <a:spcBef>
                <a:spcPts val="0"/>
              </a:spcBef>
              <a:spcAft>
                <a:spcPts val="0"/>
              </a:spcAft>
              <a:buNone/>
            </a:pPr>
            <a:r>
              <a:rPr lang="en-US" sz="1100" b="1" u="none" strike="noStrike" dirty="0">
                <a:effectLst/>
                <a:latin typeface="BrownStd" pitchFamily="2" charset="77"/>
              </a:rPr>
              <a:t>KPI: </a:t>
            </a:r>
            <a:r>
              <a:rPr lang="en-US" sz="1100" u="none" strike="noStrike" dirty="0">
                <a:effectLst/>
                <a:latin typeface="BrownStd" pitchFamily="2" charset="77"/>
              </a:rPr>
              <a:t>Time-to-market, number of prototypes, number of data driven insights. </a:t>
            </a:r>
          </a:p>
          <a:p>
            <a:pPr marL="0" indent="0" rtl="0">
              <a:lnSpc>
                <a:spcPts val="1620"/>
              </a:lnSpc>
              <a:spcBef>
                <a:spcPts val="0"/>
              </a:spcBef>
              <a:spcAft>
                <a:spcPts val="0"/>
              </a:spcAft>
              <a:buNone/>
            </a:pPr>
            <a:br>
              <a:rPr lang="en-US" sz="1100" u="none" strike="noStrike" dirty="0">
                <a:effectLst/>
                <a:latin typeface="BrownStd" pitchFamily="2" charset="77"/>
              </a:rPr>
            </a:br>
            <a:r>
              <a:rPr lang="en-US" sz="1100" u="none" strike="noStrike" dirty="0">
                <a:effectLst/>
                <a:latin typeface="BrownStd" pitchFamily="2" charset="77"/>
              </a:rPr>
              <a:t>Impact: Accelerate innovation by automating research, enabling faster prototyping, and reducing time-to-market for new offerings.</a:t>
            </a:r>
            <a:endParaRPr lang="en-US" sz="1100" dirty="0">
              <a:latin typeface="BrownStd" pitchFamily="2" charset="77"/>
            </a:endParaRPr>
          </a:p>
        </p:txBody>
      </p:sp>
    </p:spTree>
    <p:extLst>
      <p:ext uri="{BB962C8B-B14F-4D97-AF65-F5344CB8AC3E}">
        <p14:creationId xmlns:p14="http://schemas.microsoft.com/office/powerpoint/2010/main" val="190236097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A1E8047-8100-AEAE-1BAC-3D5DFBADEA18}"/>
              </a:ext>
            </a:extLst>
          </p:cNvPr>
          <p:cNvSpPr>
            <a:spLocks noGrp="1"/>
          </p:cNvSpPr>
          <p:nvPr>
            <p:ph type="body" sz="quarter" idx="18"/>
          </p:nvPr>
        </p:nvSpPr>
        <p:spPr/>
        <p:txBody>
          <a:bodyPr/>
          <a:lstStyle/>
          <a:p>
            <a:r>
              <a:rPr lang="en-US" dirty="0"/>
              <a:t>Suggested IKPIs</a:t>
            </a:r>
          </a:p>
        </p:txBody>
      </p:sp>
      <p:sp>
        <p:nvSpPr>
          <p:cNvPr id="3" name="Text Placeholder 2">
            <a:extLst>
              <a:ext uri="{FF2B5EF4-FFF2-40B4-BE49-F238E27FC236}">
                <a16:creationId xmlns:a16="http://schemas.microsoft.com/office/drawing/2014/main" id="{87B3D184-1E77-54F2-E44D-2A7AC24A8A3D}"/>
              </a:ext>
            </a:extLst>
          </p:cNvPr>
          <p:cNvSpPr>
            <a:spLocks noGrp="1"/>
          </p:cNvSpPr>
          <p:nvPr>
            <p:ph type="body" sz="quarter" idx="56"/>
          </p:nvPr>
        </p:nvSpPr>
        <p:spPr/>
        <p:txBody>
          <a:bodyPr/>
          <a:lstStyle/>
          <a:p>
            <a:r>
              <a:rPr lang="en-US" dirty="0"/>
              <a:t>It’s important to align goals and strategies with specific business KPIs to measure the success and impact of POC’s and Pilots.</a:t>
            </a:r>
          </a:p>
        </p:txBody>
      </p:sp>
      <p:sp>
        <p:nvSpPr>
          <p:cNvPr id="4" name="Text Placeholder 3">
            <a:extLst>
              <a:ext uri="{FF2B5EF4-FFF2-40B4-BE49-F238E27FC236}">
                <a16:creationId xmlns:a16="http://schemas.microsoft.com/office/drawing/2014/main" id="{0C91B2B6-F4D7-B9B4-7869-7830595EEC92}"/>
              </a:ext>
            </a:extLst>
          </p:cNvPr>
          <p:cNvSpPr>
            <a:spLocks noGrp="1"/>
          </p:cNvSpPr>
          <p:nvPr>
            <p:ph type="body" sz="quarter" idx="57"/>
          </p:nvPr>
        </p:nvSpPr>
        <p:spPr/>
        <p:txBody>
          <a:bodyPr/>
          <a:lstStyle/>
          <a:p>
            <a:pPr marL="0" indent="0" rtl="0">
              <a:lnSpc>
                <a:spcPts val="1620"/>
              </a:lnSpc>
              <a:spcBef>
                <a:spcPts val="0"/>
              </a:spcBef>
              <a:spcAft>
                <a:spcPts val="0"/>
              </a:spcAft>
              <a:buNone/>
            </a:pPr>
            <a:r>
              <a:rPr lang="en-US" sz="1100" b="1" u="none" strike="noStrike" dirty="0">
                <a:effectLst/>
                <a:latin typeface="BrownStd" pitchFamily="2" charset="77"/>
              </a:rPr>
              <a:t>KPI: </a:t>
            </a:r>
            <a:r>
              <a:rPr lang="en-US" sz="1100" u="none" strike="noStrike" dirty="0">
                <a:effectLst/>
                <a:latin typeface="BrownStd" pitchFamily="2" charset="77"/>
              </a:rPr>
              <a:t>Project completion time, resource utilization, leads generated, data quality, error reduction</a:t>
            </a:r>
          </a:p>
          <a:p>
            <a:pPr marL="0" indent="0" rtl="0">
              <a:lnSpc>
                <a:spcPts val="1620"/>
              </a:lnSpc>
              <a:spcBef>
                <a:spcPts val="0"/>
              </a:spcBef>
              <a:spcAft>
                <a:spcPts val="0"/>
              </a:spcAft>
              <a:buNone/>
            </a:pPr>
            <a:br>
              <a:rPr lang="en-US" sz="1100" u="none" strike="noStrike" dirty="0">
                <a:effectLst/>
                <a:latin typeface="BrownStd" pitchFamily="2" charset="77"/>
              </a:rPr>
            </a:br>
            <a:r>
              <a:rPr lang="en-US" sz="1100" u="none" strike="noStrike" dirty="0">
                <a:effectLst/>
                <a:latin typeface="BrownStd" pitchFamily="2" charset="77"/>
              </a:rPr>
              <a:t>Impact: Automate repetitive tasks, optimize workflows, and reduce manual intervention, leading to faster and more efficient operations.</a:t>
            </a:r>
            <a:endParaRPr lang="en-US" sz="1100" dirty="0">
              <a:latin typeface="BrownStd" pitchFamily="2" charset="77"/>
            </a:endParaRPr>
          </a:p>
        </p:txBody>
      </p:sp>
      <p:sp>
        <p:nvSpPr>
          <p:cNvPr id="5" name="Text Placeholder 4">
            <a:extLst>
              <a:ext uri="{FF2B5EF4-FFF2-40B4-BE49-F238E27FC236}">
                <a16:creationId xmlns:a16="http://schemas.microsoft.com/office/drawing/2014/main" id="{DB26593B-A4FE-29F9-BF5D-EB521335BF81}"/>
              </a:ext>
            </a:extLst>
          </p:cNvPr>
          <p:cNvSpPr>
            <a:spLocks noGrp="1"/>
          </p:cNvSpPr>
          <p:nvPr>
            <p:ph type="body" sz="quarter" idx="40"/>
          </p:nvPr>
        </p:nvSpPr>
        <p:spPr/>
        <p:txBody>
          <a:bodyPr/>
          <a:lstStyle/>
          <a:p>
            <a:r>
              <a:rPr lang="en-US" dirty="0"/>
              <a:t>Operational Efficiency</a:t>
            </a:r>
          </a:p>
        </p:txBody>
      </p:sp>
      <p:sp>
        <p:nvSpPr>
          <p:cNvPr id="6" name="Text Placeholder 5">
            <a:extLst>
              <a:ext uri="{FF2B5EF4-FFF2-40B4-BE49-F238E27FC236}">
                <a16:creationId xmlns:a16="http://schemas.microsoft.com/office/drawing/2014/main" id="{A9A0D585-98FA-B19A-08B3-07CD65A6B8D2}"/>
              </a:ext>
            </a:extLst>
          </p:cNvPr>
          <p:cNvSpPr>
            <a:spLocks noGrp="1"/>
          </p:cNvSpPr>
          <p:nvPr>
            <p:ph type="body" sz="quarter" idx="58"/>
          </p:nvPr>
        </p:nvSpPr>
        <p:spPr/>
        <p:txBody>
          <a:bodyPr/>
          <a:lstStyle/>
          <a:p>
            <a:r>
              <a:rPr lang="en-US" dirty="0"/>
              <a:t>Revenue Growth</a:t>
            </a:r>
          </a:p>
        </p:txBody>
      </p:sp>
      <p:sp>
        <p:nvSpPr>
          <p:cNvPr id="7" name="Text Placeholder 6">
            <a:extLst>
              <a:ext uri="{FF2B5EF4-FFF2-40B4-BE49-F238E27FC236}">
                <a16:creationId xmlns:a16="http://schemas.microsoft.com/office/drawing/2014/main" id="{6B3892F2-8FC9-7E32-87DE-5023AE632FDA}"/>
              </a:ext>
            </a:extLst>
          </p:cNvPr>
          <p:cNvSpPr>
            <a:spLocks noGrp="1"/>
          </p:cNvSpPr>
          <p:nvPr>
            <p:ph type="body" sz="quarter" idx="59"/>
          </p:nvPr>
        </p:nvSpPr>
        <p:spPr/>
        <p:txBody>
          <a:bodyPr/>
          <a:lstStyle/>
          <a:p>
            <a:r>
              <a:rPr lang="en-US" dirty="0"/>
              <a:t>Data Security &amp; Compliance</a:t>
            </a:r>
          </a:p>
        </p:txBody>
      </p:sp>
      <p:sp>
        <p:nvSpPr>
          <p:cNvPr id="8" name="Text Placeholder 7">
            <a:extLst>
              <a:ext uri="{FF2B5EF4-FFF2-40B4-BE49-F238E27FC236}">
                <a16:creationId xmlns:a16="http://schemas.microsoft.com/office/drawing/2014/main" id="{C19E8547-24B6-BEB1-0402-3C180458EDC7}"/>
              </a:ext>
            </a:extLst>
          </p:cNvPr>
          <p:cNvSpPr>
            <a:spLocks noGrp="1"/>
          </p:cNvSpPr>
          <p:nvPr>
            <p:ph type="body" sz="quarter" idx="60"/>
          </p:nvPr>
        </p:nvSpPr>
        <p:spPr/>
        <p:txBody>
          <a:bodyPr/>
          <a:lstStyle/>
          <a:p>
            <a:r>
              <a:rPr lang="en-US" dirty="0"/>
              <a:t>Innovation &amp; Time to Market</a:t>
            </a:r>
          </a:p>
        </p:txBody>
      </p:sp>
      <p:sp>
        <p:nvSpPr>
          <p:cNvPr id="9" name="Text Placeholder 8">
            <a:extLst>
              <a:ext uri="{FF2B5EF4-FFF2-40B4-BE49-F238E27FC236}">
                <a16:creationId xmlns:a16="http://schemas.microsoft.com/office/drawing/2014/main" id="{76E81822-136D-63D6-1DD8-A1D595F279DA}"/>
              </a:ext>
            </a:extLst>
          </p:cNvPr>
          <p:cNvSpPr>
            <a:spLocks noGrp="1"/>
          </p:cNvSpPr>
          <p:nvPr>
            <p:ph type="body" sz="quarter" idx="61"/>
          </p:nvPr>
        </p:nvSpPr>
        <p:spPr/>
        <p:txBody>
          <a:bodyPr/>
          <a:lstStyle/>
          <a:p>
            <a:r>
              <a:rPr lang="en-US" dirty="0"/>
              <a:t>Employee Experience &amp; Productivity</a:t>
            </a:r>
          </a:p>
        </p:txBody>
      </p:sp>
      <p:sp>
        <p:nvSpPr>
          <p:cNvPr id="10" name="Text Placeholder 9">
            <a:extLst>
              <a:ext uri="{FF2B5EF4-FFF2-40B4-BE49-F238E27FC236}">
                <a16:creationId xmlns:a16="http://schemas.microsoft.com/office/drawing/2014/main" id="{B483EB72-7400-81E8-F627-D8FC3B3AA6D2}"/>
              </a:ext>
            </a:extLst>
          </p:cNvPr>
          <p:cNvSpPr>
            <a:spLocks noGrp="1"/>
          </p:cNvSpPr>
          <p:nvPr>
            <p:ph type="body" sz="quarter" idx="62"/>
          </p:nvPr>
        </p:nvSpPr>
        <p:spPr/>
        <p:txBody>
          <a:bodyPr/>
          <a:lstStyle/>
          <a:p>
            <a:pPr marL="0" indent="0" rtl="0">
              <a:lnSpc>
                <a:spcPts val="1620"/>
              </a:lnSpc>
              <a:spcBef>
                <a:spcPts val="0"/>
              </a:spcBef>
              <a:spcAft>
                <a:spcPts val="0"/>
              </a:spcAft>
              <a:buNone/>
            </a:pPr>
            <a:r>
              <a:rPr lang="en-US" sz="1100" b="1" u="none" strike="noStrike" dirty="0">
                <a:effectLst/>
                <a:latin typeface="BrownStd" pitchFamily="2" charset="77"/>
              </a:rPr>
              <a:t>KPI: </a:t>
            </a:r>
            <a:r>
              <a:rPr lang="en-US" sz="1100" u="none" strike="noStrike" dirty="0">
                <a:effectLst/>
                <a:latin typeface="BrownStd" pitchFamily="2" charset="77"/>
              </a:rPr>
              <a:t>Sales revenue, cross-selling, and upselling rates, customers acquired, reduce church</a:t>
            </a:r>
            <a:br>
              <a:rPr lang="en-US" sz="1100" u="none" strike="noStrike" dirty="0">
                <a:effectLst/>
                <a:latin typeface="BrownStd" pitchFamily="2" charset="77"/>
              </a:rPr>
            </a:br>
            <a:endParaRPr lang="en-US" sz="1100" u="none" strike="noStrike" dirty="0">
              <a:effectLst/>
              <a:latin typeface="BrownStd" pitchFamily="2" charset="77"/>
            </a:endParaRPr>
          </a:p>
          <a:p>
            <a:pPr marL="0" indent="0" rtl="0">
              <a:lnSpc>
                <a:spcPts val="1620"/>
              </a:lnSpc>
              <a:spcBef>
                <a:spcPts val="0"/>
              </a:spcBef>
              <a:spcAft>
                <a:spcPts val="0"/>
              </a:spcAft>
              <a:buNone/>
            </a:pPr>
            <a:r>
              <a:rPr lang="en-US" sz="1100" u="none" strike="noStrike" dirty="0">
                <a:effectLst/>
                <a:latin typeface="BrownStd" pitchFamily="2" charset="77"/>
              </a:rPr>
              <a:t>Impact: Analyze customer data, predict trends, and provide insights for more effective sales and marketing strategies, potentially leading to increased revenue.</a:t>
            </a:r>
            <a:endParaRPr lang="en-US" sz="1100" dirty="0">
              <a:latin typeface="BrownStd" pitchFamily="2" charset="77"/>
            </a:endParaRPr>
          </a:p>
          <a:p>
            <a:endParaRPr lang="en-US" sz="1100" dirty="0"/>
          </a:p>
        </p:txBody>
      </p:sp>
      <p:sp>
        <p:nvSpPr>
          <p:cNvPr id="11" name="Text Placeholder 10">
            <a:extLst>
              <a:ext uri="{FF2B5EF4-FFF2-40B4-BE49-F238E27FC236}">
                <a16:creationId xmlns:a16="http://schemas.microsoft.com/office/drawing/2014/main" id="{0FC7501A-F27D-2A0A-D88C-3A6970B3E195}"/>
              </a:ext>
            </a:extLst>
          </p:cNvPr>
          <p:cNvSpPr>
            <a:spLocks noGrp="1"/>
          </p:cNvSpPr>
          <p:nvPr>
            <p:ph type="body" sz="quarter" idx="63"/>
          </p:nvPr>
        </p:nvSpPr>
        <p:spPr/>
        <p:txBody>
          <a:bodyPr/>
          <a:lstStyle/>
          <a:p>
            <a:pPr marL="0" indent="0" rtl="0">
              <a:lnSpc>
                <a:spcPts val="1620"/>
              </a:lnSpc>
              <a:spcBef>
                <a:spcPts val="0"/>
              </a:spcBef>
              <a:spcAft>
                <a:spcPts val="0"/>
              </a:spcAft>
              <a:buNone/>
            </a:pPr>
            <a:r>
              <a:rPr lang="en-US" sz="1100" b="1" u="none" strike="noStrike" dirty="0">
                <a:effectLst/>
                <a:latin typeface="BrownStd" pitchFamily="2" charset="77"/>
              </a:rPr>
              <a:t>KPI: </a:t>
            </a:r>
            <a:r>
              <a:rPr lang="en-US" sz="1100" u="none" strike="noStrike" dirty="0">
                <a:effectLst/>
                <a:latin typeface="BrownStd" pitchFamily="2" charset="77"/>
              </a:rPr>
              <a:t>Data breach incidents, regulatory compliance scores, actionable issues identified</a:t>
            </a:r>
          </a:p>
          <a:p>
            <a:pPr marL="0" indent="0" rtl="0">
              <a:lnSpc>
                <a:spcPts val="1620"/>
              </a:lnSpc>
              <a:spcBef>
                <a:spcPts val="0"/>
              </a:spcBef>
              <a:spcAft>
                <a:spcPts val="0"/>
              </a:spcAft>
              <a:buNone/>
            </a:pPr>
            <a:br>
              <a:rPr lang="en-US" sz="1100" u="none" strike="noStrike" dirty="0">
                <a:effectLst/>
                <a:latin typeface="BrownStd" pitchFamily="2" charset="77"/>
              </a:rPr>
            </a:br>
            <a:r>
              <a:rPr lang="en-US" sz="1100" u="none" strike="noStrike" dirty="0">
                <a:effectLst/>
                <a:latin typeface="BrownStd" pitchFamily="2" charset="77"/>
              </a:rPr>
              <a:t>Impact: Enhance cybersecurity by detecting and preventing potential threats, ensuring compliance with data protection regulations, and improving overall data security.</a:t>
            </a:r>
            <a:endParaRPr lang="en-US" sz="1100" dirty="0">
              <a:latin typeface="BrownStd" pitchFamily="2" charset="77"/>
            </a:endParaRPr>
          </a:p>
          <a:p>
            <a:endParaRPr lang="en-US" sz="1100" dirty="0"/>
          </a:p>
        </p:txBody>
      </p:sp>
      <p:sp>
        <p:nvSpPr>
          <p:cNvPr id="12" name="Text Placeholder 11">
            <a:extLst>
              <a:ext uri="{FF2B5EF4-FFF2-40B4-BE49-F238E27FC236}">
                <a16:creationId xmlns:a16="http://schemas.microsoft.com/office/drawing/2014/main" id="{4A5717B8-B325-DE8B-A986-13783D674471}"/>
              </a:ext>
            </a:extLst>
          </p:cNvPr>
          <p:cNvSpPr>
            <a:spLocks noGrp="1"/>
          </p:cNvSpPr>
          <p:nvPr>
            <p:ph type="body" sz="quarter" idx="64"/>
          </p:nvPr>
        </p:nvSpPr>
        <p:spPr/>
        <p:txBody>
          <a:bodyPr/>
          <a:lstStyle/>
          <a:p>
            <a:pPr marL="0" indent="0" rtl="0">
              <a:lnSpc>
                <a:spcPts val="1620"/>
              </a:lnSpc>
              <a:spcBef>
                <a:spcPts val="0"/>
              </a:spcBef>
              <a:spcAft>
                <a:spcPts val="0"/>
              </a:spcAft>
              <a:buNone/>
            </a:pPr>
            <a:r>
              <a:rPr lang="en-US" sz="1100" b="1" u="none" strike="noStrike" dirty="0">
                <a:effectLst/>
                <a:latin typeface="BrownStd" pitchFamily="2" charset="77"/>
              </a:rPr>
              <a:t>KPI: </a:t>
            </a:r>
            <a:r>
              <a:rPr lang="en-US" sz="1100" u="none" strike="noStrike" dirty="0">
                <a:effectLst/>
                <a:latin typeface="BrownStd" pitchFamily="2" charset="77"/>
              </a:rPr>
              <a:t>Employee output, project completion time, and collaboration efficiency, Employee NPS</a:t>
            </a:r>
          </a:p>
          <a:p>
            <a:pPr marL="0" indent="0" rtl="0">
              <a:lnSpc>
                <a:spcPts val="1620"/>
              </a:lnSpc>
              <a:spcBef>
                <a:spcPts val="0"/>
              </a:spcBef>
              <a:spcAft>
                <a:spcPts val="0"/>
              </a:spcAft>
              <a:buNone/>
            </a:pPr>
            <a:endParaRPr lang="en-US" sz="1100" u="none" strike="noStrike" dirty="0">
              <a:effectLst/>
              <a:latin typeface="BrownStd" pitchFamily="2" charset="77"/>
            </a:endParaRPr>
          </a:p>
          <a:p>
            <a:pPr marL="0" indent="0" rtl="0">
              <a:lnSpc>
                <a:spcPts val="1620"/>
              </a:lnSpc>
              <a:spcBef>
                <a:spcPts val="0"/>
              </a:spcBef>
              <a:spcAft>
                <a:spcPts val="0"/>
              </a:spcAft>
              <a:buNone/>
            </a:pPr>
            <a:r>
              <a:rPr lang="en-US" sz="1100" u="none" strike="noStrike" dirty="0">
                <a:effectLst/>
                <a:latin typeface="BrownStd" pitchFamily="2" charset="77"/>
              </a:rPr>
              <a:t>Impact: Assist employees in tasks, automate routine activities, and provide insights, leading to improved productivity and collaboration.</a:t>
            </a:r>
            <a:endParaRPr lang="en-US" sz="1100" dirty="0">
              <a:latin typeface="BrownStd" pitchFamily="2" charset="77"/>
            </a:endParaRPr>
          </a:p>
        </p:txBody>
      </p:sp>
      <p:sp>
        <p:nvSpPr>
          <p:cNvPr id="13" name="Text Placeholder 12">
            <a:extLst>
              <a:ext uri="{FF2B5EF4-FFF2-40B4-BE49-F238E27FC236}">
                <a16:creationId xmlns:a16="http://schemas.microsoft.com/office/drawing/2014/main" id="{F998320C-BB02-856D-B7FA-7D92DD889586}"/>
              </a:ext>
            </a:extLst>
          </p:cNvPr>
          <p:cNvSpPr>
            <a:spLocks noGrp="1"/>
          </p:cNvSpPr>
          <p:nvPr>
            <p:ph type="body" sz="quarter" idx="65"/>
          </p:nvPr>
        </p:nvSpPr>
        <p:spPr/>
        <p:txBody>
          <a:bodyPr/>
          <a:lstStyle/>
          <a:p>
            <a:pPr marL="0" indent="0" rtl="0">
              <a:lnSpc>
                <a:spcPts val="1620"/>
              </a:lnSpc>
              <a:spcBef>
                <a:spcPts val="0"/>
              </a:spcBef>
              <a:spcAft>
                <a:spcPts val="0"/>
              </a:spcAft>
              <a:buNone/>
            </a:pPr>
            <a:r>
              <a:rPr lang="en-US" sz="1100" b="1" u="none" strike="noStrike" dirty="0">
                <a:effectLst/>
                <a:latin typeface="BrownStd" pitchFamily="2" charset="77"/>
              </a:rPr>
              <a:t>KPI: </a:t>
            </a:r>
            <a:r>
              <a:rPr lang="en-US" sz="1100" u="none" strike="noStrike" dirty="0">
                <a:effectLst/>
                <a:latin typeface="BrownStd" pitchFamily="2" charset="77"/>
              </a:rPr>
              <a:t>Time-to-market, number of prototypes, number of data driven insights. </a:t>
            </a:r>
          </a:p>
          <a:p>
            <a:pPr marL="0" indent="0" rtl="0">
              <a:lnSpc>
                <a:spcPts val="1620"/>
              </a:lnSpc>
              <a:spcBef>
                <a:spcPts val="0"/>
              </a:spcBef>
              <a:spcAft>
                <a:spcPts val="0"/>
              </a:spcAft>
              <a:buNone/>
            </a:pPr>
            <a:br>
              <a:rPr lang="en-US" sz="1100" u="none" strike="noStrike" dirty="0">
                <a:effectLst/>
                <a:latin typeface="BrownStd" pitchFamily="2" charset="77"/>
              </a:rPr>
            </a:br>
            <a:r>
              <a:rPr lang="en-US" sz="1100" u="none" strike="noStrike" dirty="0">
                <a:effectLst/>
                <a:latin typeface="BrownStd" pitchFamily="2" charset="77"/>
              </a:rPr>
              <a:t>Impact: Accelerate innovation by automating research, enabling faster prototyping, and reducing time-to-market for new offerings.</a:t>
            </a:r>
            <a:endParaRPr lang="en-US" sz="1100" dirty="0">
              <a:latin typeface="BrownStd" pitchFamily="2" charset="77"/>
            </a:endParaRPr>
          </a:p>
          <a:p>
            <a:endParaRPr lang="en-US" sz="1100" dirty="0"/>
          </a:p>
        </p:txBody>
      </p:sp>
    </p:spTree>
    <p:extLst>
      <p:ext uri="{BB962C8B-B14F-4D97-AF65-F5344CB8AC3E}">
        <p14:creationId xmlns:p14="http://schemas.microsoft.com/office/powerpoint/2010/main" val="42366218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Rounded Corners 51">
            <a:extLst>
              <a:ext uri="{FF2B5EF4-FFF2-40B4-BE49-F238E27FC236}">
                <a16:creationId xmlns:a16="http://schemas.microsoft.com/office/drawing/2014/main" id="{476AFBC2-0577-6171-8D9E-4FB4EC00BC22}"/>
              </a:ext>
            </a:extLst>
          </p:cNvPr>
          <p:cNvSpPr/>
          <p:nvPr/>
        </p:nvSpPr>
        <p:spPr>
          <a:xfrm>
            <a:off x="5447074" y="2996515"/>
            <a:ext cx="1145835" cy="1146533"/>
          </a:xfrm>
          <a:prstGeom prst="roundRect">
            <a:avLst/>
          </a:prstGeom>
          <a:solidFill>
            <a:schemeClr val="bg1"/>
          </a:solid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BrownStd" pitchFamily="2" charset="77"/>
              </a:rPr>
              <a:t>Will this</a:t>
            </a:r>
            <a:r>
              <a:rPr lang="en-US" sz="1050" baseline="30000" dirty="0">
                <a:solidFill>
                  <a:schemeClr val="tx1"/>
                </a:solidFill>
                <a:latin typeface="BrownStd" pitchFamily="2" charset="77"/>
              </a:rPr>
              <a:t>1</a:t>
            </a:r>
            <a:r>
              <a:rPr lang="en-US" sz="1050" dirty="0">
                <a:solidFill>
                  <a:schemeClr val="tx1"/>
                </a:solidFill>
                <a:latin typeface="BrownStd" pitchFamily="2" charset="77"/>
              </a:rPr>
              <a:t> initiative involve (PI), (SNPI), (CUI)?</a:t>
            </a:r>
            <a:r>
              <a:rPr lang="en-US" sz="1050" baseline="30000" dirty="0">
                <a:solidFill>
                  <a:schemeClr val="tx1"/>
                </a:solidFill>
                <a:latin typeface="BrownStd" pitchFamily="2" charset="77"/>
              </a:rPr>
              <a:t> 1</a:t>
            </a:r>
            <a:endParaRPr lang="en-US" sz="1050" dirty="0">
              <a:solidFill>
                <a:schemeClr val="tx1"/>
              </a:solidFill>
              <a:latin typeface="BrownStd" pitchFamily="2" charset="77"/>
            </a:endParaRPr>
          </a:p>
        </p:txBody>
      </p:sp>
      <p:sp>
        <p:nvSpPr>
          <p:cNvPr id="45" name="Rectangle: Rounded Corners 22">
            <a:extLst>
              <a:ext uri="{FF2B5EF4-FFF2-40B4-BE49-F238E27FC236}">
                <a16:creationId xmlns:a16="http://schemas.microsoft.com/office/drawing/2014/main" id="{9E166169-85BB-4AC3-4568-20D2FF9DD635}"/>
              </a:ext>
            </a:extLst>
          </p:cNvPr>
          <p:cNvSpPr/>
          <p:nvPr/>
        </p:nvSpPr>
        <p:spPr>
          <a:xfrm>
            <a:off x="5331165" y="4492268"/>
            <a:ext cx="1377653" cy="1090914"/>
          </a:xfrm>
          <a:prstGeom prst="roundRect">
            <a:avLst/>
          </a:prstGeom>
          <a:solidFill>
            <a:schemeClr val="bg1"/>
          </a:solid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bg1"/>
              </a:solidFill>
            </a:endParaRPr>
          </a:p>
        </p:txBody>
      </p:sp>
      <p:sp>
        <p:nvSpPr>
          <p:cNvPr id="46" name="Rectangle: Rounded Corners 75">
            <a:extLst>
              <a:ext uri="{FF2B5EF4-FFF2-40B4-BE49-F238E27FC236}">
                <a16:creationId xmlns:a16="http://schemas.microsoft.com/office/drawing/2014/main" id="{AE1B9496-E7F3-75F2-A92D-C593C60CFC6C}"/>
              </a:ext>
            </a:extLst>
          </p:cNvPr>
          <p:cNvSpPr/>
          <p:nvPr/>
        </p:nvSpPr>
        <p:spPr>
          <a:xfrm>
            <a:off x="5448491" y="1371601"/>
            <a:ext cx="1145835" cy="1146533"/>
          </a:xfrm>
          <a:prstGeom prst="roundRect">
            <a:avLst/>
          </a:prstGeom>
          <a:solidFill>
            <a:schemeClr val="bg1"/>
          </a:solid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bg1"/>
              </a:solidFill>
            </a:endParaRPr>
          </a:p>
        </p:txBody>
      </p:sp>
      <p:sp>
        <p:nvSpPr>
          <p:cNvPr id="47" name="TextBox 46">
            <a:extLst>
              <a:ext uri="{FF2B5EF4-FFF2-40B4-BE49-F238E27FC236}">
                <a16:creationId xmlns:a16="http://schemas.microsoft.com/office/drawing/2014/main" id="{9ADFE5F8-B518-EB59-07F1-D0F713552991}"/>
              </a:ext>
            </a:extLst>
          </p:cNvPr>
          <p:cNvSpPr txBox="1"/>
          <p:nvPr/>
        </p:nvSpPr>
        <p:spPr>
          <a:xfrm>
            <a:off x="5412681" y="4691515"/>
            <a:ext cx="1215397" cy="415498"/>
          </a:xfrm>
          <a:prstGeom prst="rect">
            <a:avLst/>
          </a:prstGeom>
          <a:noFill/>
        </p:spPr>
        <p:txBody>
          <a:bodyPr wrap="none" rtlCol="0">
            <a:spAutoFit/>
          </a:bodyPr>
          <a:lstStyle/>
          <a:p>
            <a:pPr algn="ctr"/>
            <a:r>
              <a:rPr lang="en-US" sz="1050" dirty="0">
                <a:latin typeface="BrownStd" pitchFamily="2" charset="77"/>
              </a:rPr>
              <a:t>Eval Agreement</a:t>
            </a:r>
          </a:p>
          <a:p>
            <a:pPr algn="ctr"/>
            <a:r>
              <a:rPr lang="en-US" sz="1050" dirty="0">
                <a:latin typeface="BrownStd" pitchFamily="2" charset="77"/>
              </a:rPr>
              <a:t>&amp; SOW Required</a:t>
            </a:r>
          </a:p>
        </p:txBody>
      </p:sp>
      <p:sp>
        <p:nvSpPr>
          <p:cNvPr id="48" name="Rectangle: Rounded Corners 60">
            <a:extLst>
              <a:ext uri="{FF2B5EF4-FFF2-40B4-BE49-F238E27FC236}">
                <a16:creationId xmlns:a16="http://schemas.microsoft.com/office/drawing/2014/main" id="{AFD73755-E28B-26C8-457F-EBC56C36408F}"/>
              </a:ext>
            </a:extLst>
          </p:cNvPr>
          <p:cNvSpPr/>
          <p:nvPr/>
        </p:nvSpPr>
        <p:spPr>
          <a:xfrm>
            <a:off x="7013061" y="3002742"/>
            <a:ext cx="1145835" cy="1146533"/>
          </a:xfrm>
          <a:prstGeom prst="roundRect">
            <a:avLst/>
          </a:prstGeom>
          <a:solidFill>
            <a:schemeClr val="bg1"/>
          </a:solid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BrownStd" pitchFamily="2" charset="77"/>
              </a:rPr>
              <a:t>Will this Third Party Access Comcast Systems?</a:t>
            </a:r>
            <a:r>
              <a:rPr lang="en-US" sz="1050" baseline="30000" dirty="0">
                <a:solidFill>
                  <a:schemeClr val="tx1"/>
                </a:solidFill>
                <a:latin typeface="BrownStd" pitchFamily="2" charset="77"/>
              </a:rPr>
              <a:t> 1</a:t>
            </a:r>
            <a:endParaRPr lang="en-US" sz="1050" dirty="0">
              <a:solidFill>
                <a:schemeClr val="tx1"/>
              </a:solidFill>
              <a:latin typeface="BrownStd" pitchFamily="2" charset="77"/>
            </a:endParaRPr>
          </a:p>
        </p:txBody>
      </p:sp>
      <p:sp>
        <p:nvSpPr>
          <p:cNvPr id="49" name="Rectangle: Rounded Corners 8">
            <a:extLst>
              <a:ext uri="{FF2B5EF4-FFF2-40B4-BE49-F238E27FC236}">
                <a16:creationId xmlns:a16="http://schemas.microsoft.com/office/drawing/2014/main" id="{52BF13EB-1800-460B-43B4-C5B925804C85}"/>
              </a:ext>
            </a:extLst>
          </p:cNvPr>
          <p:cNvSpPr/>
          <p:nvPr/>
        </p:nvSpPr>
        <p:spPr>
          <a:xfrm>
            <a:off x="7014478" y="1371601"/>
            <a:ext cx="1145835" cy="1146533"/>
          </a:xfrm>
          <a:prstGeom prst="roundRect">
            <a:avLst/>
          </a:prstGeom>
          <a:solidFill>
            <a:schemeClr val="bg1"/>
          </a:solid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bg1"/>
              </a:solidFill>
            </a:endParaRPr>
          </a:p>
        </p:txBody>
      </p:sp>
      <p:sp>
        <p:nvSpPr>
          <p:cNvPr id="50" name="Rectangle: Rounded Corners 61">
            <a:extLst>
              <a:ext uri="{FF2B5EF4-FFF2-40B4-BE49-F238E27FC236}">
                <a16:creationId xmlns:a16="http://schemas.microsoft.com/office/drawing/2014/main" id="{7BB79C77-A209-6435-D579-984D77D5C92A}"/>
              </a:ext>
            </a:extLst>
          </p:cNvPr>
          <p:cNvSpPr/>
          <p:nvPr/>
        </p:nvSpPr>
        <p:spPr>
          <a:xfrm>
            <a:off x="8606348" y="3001963"/>
            <a:ext cx="1145835" cy="1146533"/>
          </a:xfrm>
          <a:prstGeom prst="roundRect">
            <a:avLst/>
          </a:prstGeom>
          <a:solidFill>
            <a:schemeClr val="bg1"/>
          </a:solid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BrownStd" pitchFamily="2" charset="77"/>
              </a:rPr>
              <a:t>Will this Third Party Install to Comcast Network/</a:t>
            </a:r>
            <a:br>
              <a:rPr lang="en-US" sz="1050" dirty="0">
                <a:solidFill>
                  <a:schemeClr val="tx1"/>
                </a:solidFill>
                <a:latin typeface="BrownStd" pitchFamily="2" charset="77"/>
              </a:rPr>
            </a:br>
            <a:r>
              <a:rPr lang="en-US" sz="1050" dirty="0">
                <a:solidFill>
                  <a:schemeClr val="tx1"/>
                </a:solidFill>
                <a:latin typeface="BrownStd" pitchFamily="2" charset="77"/>
              </a:rPr>
              <a:t>Cloud?</a:t>
            </a:r>
            <a:r>
              <a:rPr lang="en-US" sz="1050" baseline="30000" dirty="0">
                <a:solidFill>
                  <a:schemeClr val="tx1"/>
                </a:solidFill>
                <a:latin typeface="BrownStd" pitchFamily="2" charset="77"/>
              </a:rPr>
              <a:t>1</a:t>
            </a:r>
            <a:endParaRPr lang="en-US" sz="1050" dirty="0">
              <a:solidFill>
                <a:schemeClr val="tx1"/>
              </a:solidFill>
              <a:latin typeface="BrownStd" pitchFamily="2" charset="77"/>
            </a:endParaRPr>
          </a:p>
        </p:txBody>
      </p:sp>
      <p:sp>
        <p:nvSpPr>
          <p:cNvPr id="51" name="Rectangle: Rounded Corners 12">
            <a:extLst>
              <a:ext uri="{FF2B5EF4-FFF2-40B4-BE49-F238E27FC236}">
                <a16:creationId xmlns:a16="http://schemas.microsoft.com/office/drawing/2014/main" id="{BE885339-5696-F722-1EB5-83DBBAC89138}"/>
              </a:ext>
            </a:extLst>
          </p:cNvPr>
          <p:cNvSpPr/>
          <p:nvPr/>
        </p:nvSpPr>
        <p:spPr>
          <a:xfrm>
            <a:off x="8607765" y="1371600"/>
            <a:ext cx="1145835" cy="1146533"/>
          </a:xfrm>
          <a:prstGeom prst="roundRect">
            <a:avLst/>
          </a:prstGeom>
          <a:solidFill>
            <a:schemeClr val="bg1"/>
          </a:solid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bg1"/>
              </a:solidFill>
            </a:endParaRPr>
          </a:p>
        </p:txBody>
      </p:sp>
      <p:sp>
        <p:nvSpPr>
          <p:cNvPr id="52" name="TextBox 51">
            <a:extLst>
              <a:ext uri="{FF2B5EF4-FFF2-40B4-BE49-F238E27FC236}">
                <a16:creationId xmlns:a16="http://schemas.microsoft.com/office/drawing/2014/main" id="{2EB6DB63-68E0-C112-4E45-765915EC0719}"/>
              </a:ext>
            </a:extLst>
          </p:cNvPr>
          <p:cNvSpPr txBox="1"/>
          <p:nvPr/>
        </p:nvSpPr>
        <p:spPr>
          <a:xfrm>
            <a:off x="5582988" y="1648319"/>
            <a:ext cx="846707" cy="415498"/>
          </a:xfrm>
          <a:prstGeom prst="rect">
            <a:avLst/>
          </a:prstGeom>
          <a:noFill/>
        </p:spPr>
        <p:txBody>
          <a:bodyPr wrap="none" rtlCol="0">
            <a:spAutoFit/>
          </a:bodyPr>
          <a:lstStyle/>
          <a:p>
            <a:pPr algn="ctr"/>
            <a:r>
              <a:rPr lang="en-US" sz="1050" dirty="0">
                <a:latin typeface="BrownStd" pitchFamily="2" charset="77"/>
              </a:rPr>
              <a:t>PIA + TPSA</a:t>
            </a:r>
          </a:p>
          <a:p>
            <a:pPr algn="ctr"/>
            <a:r>
              <a:rPr lang="en-US" sz="1050" dirty="0">
                <a:latin typeface="BrownStd" pitchFamily="2" charset="77"/>
              </a:rPr>
              <a:t>Required</a:t>
            </a:r>
          </a:p>
        </p:txBody>
      </p:sp>
      <p:sp>
        <p:nvSpPr>
          <p:cNvPr id="53" name="TextBox 52">
            <a:extLst>
              <a:ext uri="{FF2B5EF4-FFF2-40B4-BE49-F238E27FC236}">
                <a16:creationId xmlns:a16="http://schemas.microsoft.com/office/drawing/2014/main" id="{B4356208-270C-F69E-6305-C8DD43353A7D}"/>
              </a:ext>
            </a:extLst>
          </p:cNvPr>
          <p:cNvSpPr txBox="1"/>
          <p:nvPr/>
        </p:nvSpPr>
        <p:spPr>
          <a:xfrm>
            <a:off x="7203535" y="1648319"/>
            <a:ext cx="748923" cy="415498"/>
          </a:xfrm>
          <a:prstGeom prst="rect">
            <a:avLst/>
          </a:prstGeom>
          <a:noFill/>
        </p:spPr>
        <p:txBody>
          <a:bodyPr wrap="none" rtlCol="0">
            <a:spAutoFit/>
          </a:bodyPr>
          <a:lstStyle/>
          <a:p>
            <a:pPr algn="ctr"/>
            <a:r>
              <a:rPr lang="en-US" sz="1050" dirty="0">
                <a:latin typeface="BrownStd" pitchFamily="2" charset="77"/>
              </a:rPr>
              <a:t>TPSA</a:t>
            </a:r>
          </a:p>
          <a:p>
            <a:pPr algn="ctr"/>
            <a:r>
              <a:rPr lang="en-US" sz="1050" dirty="0">
                <a:latin typeface="BrownStd" pitchFamily="2" charset="77"/>
              </a:rPr>
              <a:t>Required</a:t>
            </a:r>
          </a:p>
        </p:txBody>
      </p:sp>
      <p:sp>
        <p:nvSpPr>
          <p:cNvPr id="54" name="TextBox 53">
            <a:extLst>
              <a:ext uri="{FF2B5EF4-FFF2-40B4-BE49-F238E27FC236}">
                <a16:creationId xmlns:a16="http://schemas.microsoft.com/office/drawing/2014/main" id="{3A88124A-2E52-6BEE-DF6F-47FBA7E56727}"/>
              </a:ext>
            </a:extLst>
          </p:cNvPr>
          <p:cNvSpPr txBox="1"/>
          <p:nvPr/>
        </p:nvSpPr>
        <p:spPr>
          <a:xfrm>
            <a:off x="8802353" y="1648319"/>
            <a:ext cx="748923" cy="415498"/>
          </a:xfrm>
          <a:prstGeom prst="rect">
            <a:avLst/>
          </a:prstGeom>
          <a:noFill/>
        </p:spPr>
        <p:txBody>
          <a:bodyPr wrap="none" rtlCol="0">
            <a:spAutoFit/>
          </a:bodyPr>
          <a:lstStyle/>
          <a:p>
            <a:pPr algn="ctr"/>
            <a:r>
              <a:rPr lang="en-US" sz="1050" dirty="0">
                <a:latin typeface="BrownStd" pitchFamily="2" charset="77"/>
              </a:rPr>
              <a:t>TPSA</a:t>
            </a:r>
          </a:p>
          <a:p>
            <a:pPr algn="ctr"/>
            <a:r>
              <a:rPr lang="en-US" sz="1050" dirty="0">
                <a:latin typeface="BrownStd" pitchFamily="2" charset="77"/>
              </a:rPr>
              <a:t>Required</a:t>
            </a:r>
          </a:p>
        </p:txBody>
      </p:sp>
      <p:sp>
        <p:nvSpPr>
          <p:cNvPr id="55" name="Rectangle: Rounded Corners 34">
            <a:extLst>
              <a:ext uri="{FF2B5EF4-FFF2-40B4-BE49-F238E27FC236}">
                <a16:creationId xmlns:a16="http://schemas.microsoft.com/office/drawing/2014/main" id="{E26A8EBA-EB10-0930-61CB-D76181EF6B38}"/>
              </a:ext>
            </a:extLst>
          </p:cNvPr>
          <p:cNvSpPr/>
          <p:nvPr/>
        </p:nvSpPr>
        <p:spPr>
          <a:xfrm>
            <a:off x="911565" y="2991078"/>
            <a:ext cx="1145835" cy="1146533"/>
          </a:xfrm>
          <a:prstGeom prst="roundRect">
            <a:avLst/>
          </a:prstGeom>
          <a:solidFill>
            <a:schemeClr val="bg1"/>
          </a:solid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BrownStd" pitchFamily="2" charset="77"/>
              </a:rPr>
              <a:t>Scope POC</a:t>
            </a:r>
          </a:p>
        </p:txBody>
      </p:sp>
      <p:sp>
        <p:nvSpPr>
          <p:cNvPr id="56" name="Rectangle: Rounded Corners 49">
            <a:extLst>
              <a:ext uri="{FF2B5EF4-FFF2-40B4-BE49-F238E27FC236}">
                <a16:creationId xmlns:a16="http://schemas.microsoft.com/office/drawing/2014/main" id="{EE65071C-726A-A11D-2A40-E680ABD3C276}"/>
              </a:ext>
            </a:extLst>
          </p:cNvPr>
          <p:cNvSpPr/>
          <p:nvPr/>
        </p:nvSpPr>
        <p:spPr>
          <a:xfrm>
            <a:off x="2397114" y="2991078"/>
            <a:ext cx="1145835" cy="1146533"/>
          </a:xfrm>
          <a:prstGeom prst="roundRect">
            <a:avLst/>
          </a:prstGeom>
          <a:solidFill>
            <a:schemeClr val="bg1"/>
          </a:solid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BrownStd" pitchFamily="2" charset="77"/>
              </a:rPr>
              <a:t>Submit AI Intake Tools</a:t>
            </a:r>
          </a:p>
        </p:txBody>
      </p:sp>
      <p:sp>
        <p:nvSpPr>
          <p:cNvPr id="57" name="Rectangle: Rounded Corners 50">
            <a:extLst>
              <a:ext uri="{FF2B5EF4-FFF2-40B4-BE49-F238E27FC236}">
                <a16:creationId xmlns:a16="http://schemas.microsoft.com/office/drawing/2014/main" id="{624A28A3-3F93-84D7-4EAC-BC6549E3CD87}"/>
              </a:ext>
            </a:extLst>
          </p:cNvPr>
          <p:cNvSpPr/>
          <p:nvPr/>
        </p:nvSpPr>
        <p:spPr>
          <a:xfrm>
            <a:off x="3886200" y="2994727"/>
            <a:ext cx="1145835" cy="1146533"/>
          </a:xfrm>
          <a:prstGeom prst="roundRect">
            <a:avLst/>
          </a:prstGeom>
          <a:solidFill>
            <a:schemeClr val="bg1"/>
          </a:solid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BrownStd" pitchFamily="2" charset="77"/>
              </a:rPr>
              <a:t>Will Third Party Charge for POC</a:t>
            </a:r>
            <a:r>
              <a:rPr lang="en-US" sz="1050" baseline="30000" dirty="0">
                <a:solidFill>
                  <a:schemeClr val="tx1"/>
                </a:solidFill>
                <a:latin typeface="BrownStd" pitchFamily="2" charset="77"/>
              </a:rPr>
              <a:t>1</a:t>
            </a:r>
          </a:p>
        </p:txBody>
      </p:sp>
      <p:sp>
        <p:nvSpPr>
          <p:cNvPr id="58" name="Rectangle: Rounded Corners 62">
            <a:extLst>
              <a:ext uri="{FF2B5EF4-FFF2-40B4-BE49-F238E27FC236}">
                <a16:creationId xmlns:a16="http://schemas.microsoft.com/office/drawing/2014/main" id="{485AE512-7499-55A0-091C-E8158B9B9CC7}"/>
              </a:ext>
            </a:extLst>
          </p:cNvPr>
          <p:cNvSpPr/>
          <p:nvPr/>
        </p:nvSpPr>
        <p:spPr>
          <a:xfrm>
            <a:off x="10131765" y="3002742"/>
            <a:ext cx="1145835" cy="1146533"/>
          </a:xfrm>
          <a:prstGeom prst="roundRect">
            <a:avLst/>
          </a:prstGeom>
          <a:solidFill>
            <a:schemeClr val="bg1"/>
          </a:solidFill>
          <a:ln w="1905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latin typeface="BrownStd" pitchFamily="2" charset="77"/>
              </a:rPr>
              <a:t>Activate </a:t>
            </a:r>
          </a:p>
          <a:p>
            <a:pPr algn="ctr"/>
            <a:r>
              <a:rPr lang="en-US" sz="1050" dirty="0">
                <a:solidFill>
                  <a:schemeClr val="tx1"/>
                </a:solidFill>
                <a:latin typeface="BrownStd" pitchFamily="2" charset="77"/>
              </a:rPr>
              <a:t>POC</a:t>
            </a:r>
            <a:r>
              <a:rPr lang="en-US" sz="1050" baseline="30000" dirty="0">
                <a:solidFill>
                  <a:schemeClr val="tx1"/>
                </a:solidFill>
                <a:latin typeface="BrownStd" pitchFamily="2" charset="77"/>
              </a:rPr>
              <a:t> 3</a:t>
            </a:r>
            <a:endParaRPr lang="en-US" sz="1050" dirty="0">
              <a:solidFill>
                <a:schemeClr val="tx1"/>
              </a:solidFill>
              <a:latin typeface="BrownStd" pitchFamily="2" charset="77"/>
            </a:endParaRPr>
          </a:p>
        </p:txBody>
      </p:sp>
      <p:sp>
        <p:nvSpPr>
          <p:cNvPr id="2" name="Text Placeholder 1">
            <a:extLst>
              <a:ext uri="{FF2B5EF4-FFF2-40B4-BE49-F238E27FC236}">
                <a16:creationId xmlns:a16="http://schemas.microsoft.com/office/drawing/2014/main" id="{A9FD471D-0827-6889-7C83-EE2F76B9D11A}"/>
              </a:ext>
            </a:extLst>
          </p:cNvPr>
          <p:cNvSpPr>
            <a:spLocks noGrp="1"/>
          </p:cNvSpPr>
          <p:nvPr>
            <p:ph type="body" sz="quarter" idx="18"/>
          </p:nvPr>
        </p:nvSpPr>
        <p:spPr/>
        <p:txBody>
          <a:bodyPr/>
          <a:lstStyle/>
          <a:p>
            <a:r>
              <a:rPr lang="en-US" dirty="0"/>
              <a:t>POC Paperwork Process Summary</a:t>
            </a:r>
          </a:p>
        </p:txBody>
      </p:sp>
      <p:grpSp>
        <p:nvGrpSpPr>
          <p:cNvPr id="10" name="Group 9">
            <a:extLst>
              <a:ext uri="{FF2B5EF4-FFF2-40B4-BE49-F238E27FC236}">
                <a16:creationId xmlns:a16="http://schemas.microsoft.com/office/drawing/2014/main" id="{2DE35A61-F82A-0CF4-BA38-29381261CB7B}"/>
              </a:ext>
            </a:extLst>
          </p:cNvPr>
          <p:cNvGrpSpPr/>
          <p:nvPr/>
        </p:nvGrpSpPr>
        <p:grpSpPr>
          <a:xfrm>
            <a:off x="5667840" y="5210870"/>
            <a:ext cx="732960" cy="246221"/>
            <a:chOff x="5627346" y="2248098"/>
            <a:chExt cx="732960" cy="246221"/>
          </a:xfrm>
        </p:grpSpPr>
        <p:sp>
          <p:nvSpPr>
            <p:cNvPr id="11" name="Rounded Rectangle 10">
              <a:extLst>
                <a:ext uri="{FF2B5EF4-FFF2-40B4-BE49-F238E27FC236}">
                  <a16:creationId xmlns:a16="http://schemas.microsoft.com/office/drawing/2014/main" id="{9625D485-B3B1-1EC7-8099-7FD3B0D74C6E}"/>
                </a:ext>
              </a:extLst>
            </p:cNvPr>
            <p:cNvSpPr/>
            <p:nvPr/>
          </p:nvSpPr>
          <p:spPr>
            <a:xfrm>
              <a:off x="5627346" y="2253445"/>
              <a:ext cx="732960" cy="219753"/>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F719738-B673-B784-ED8C-75B3F26E7FC5}"/>
                </a:ext>
              </a:extLst>
            </p:cNvPr>
            <p:cNvSpPr txBox="1"/>
            <p:nvPr/>
          </p:nvSpPr>
          <p:spPr>
            <a:xfrm>
              <a:off x="5638800" y="2248098"/>
              <a:ext cx="700454" cy="246221"/>
            </a:xfrm>
            <a:prstGeom prst="rect">
              <a:avLst/>
            </a:prstGeom>
            <a:noFill/>
          </p:spPr>
          <p:txBody>
            <a:bodyPr wrap="square">
              <a:spAutoFit/>
            </a:bodyPr>
            <a:lstStyle/>
            <a:p>
              <a:pPr algn="ctr"/>
              <a:r>
                <a:rPr lang="en-US" sz="1000" b="1" dirty="0">
                  <a:latin typeface="BrownStd" pitchFamily="2" charset="77"/>
                  <a:ea typeface="Calibri"/>
                  <a:cs typeface="Calibri"/>
                </a:rPr>
                <a:t>Legal</a:t>
              </a:r>
            </a:p>
          </p:txBody>
        </p:sp>
      </p:grpSp>
      <p:grpSp>
        <p:nvGrpSpPr>
          <p:cNvPr id="21" name="Group 20">
            <a:extLst>
              <a:ext uri="{FF2B5EF4-FFF2-40B4-BE49-F238E27FC236}">
                <a16:creationId xmlns:a16="http://schemas.microsoft.com/office/drawing/2014/main" id="{FD6A8B15-C4C1-5D4C-6BCD-B0C740BD5554}"/>
              </a:ext>
            </a:extLst>
          </p:cNvPr>
          <p:cNvGrpSpPr/>
          <p:nvPr/>
        </p:nvGrpSpPr>
        <p:grpSpPr>
          <a:xfrm>
            <a:off x="7219498" y="2151983"/>
            <a:ext cx="760376" cy="246221"/>
            <a:chOff x="5627346" y="2248098"/>
            <a:chExt cx="760376" cy="246221"/>
          </a:xfrm>
        </p:grpSpPr>
        <p:sp>
          <p:nvSpPr>
            <p:cNvPr id="22" name="Rounded Rectangle 21">
              <a:extLst>
                <a:ext uri="{FF2B5EF4-FFF2-40B4-BE49-F238E27FC236}">
                  <a16:creationId xmlns:a16="http://schemas.microsoft.com/office/drawing/2014/main" id="{A92551FD-468F-15BD-0E03-D58B2359974C}"/>
                </a:ext>
              </a:extLst>
            </p:cNvPr>
            <p:cNvSpPr/>
            <p:nvPr/>
          </p:nvSpPr>
          <p:spPr>
            <a:xfrm>
              <a:off x="5627346" y="2253445"/>
              <a:ext cx="732960" cy="219753"/>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8C3EBCB7-16F7-2EC1-EC8B-AAA7A11F4600}"/>
                </a:ext>
              </a:extLst>
            </p:cNvPr>
            <p:cNvSpPr txBox="1"/>
            <p:nvPr/>
          </p:nvSpPr>
          <p:spPr>
            <a:xfrm>
              <a:off x="5638800" y="2248098"/>
              <a:ext cx="748922" cy="246221"/>
            </a:xfrm>
            <a:prstGeom prst="rect">
              <a:avLst/>
            </a:prstGeom>
            <a:noFill/>
          </p:spPr>
          <p:txBody>
            <a:bodyPr wrap="square">
              <a:spAutoFit/>
            </a:bodyPr>
            <a:lstStyle/>
            <a:p>
              <a:pPr algn="ctr"/>
              <a:r>
                <a:rPr lang="en-US" sz="1000" b="1" dirty="0">
                  <a:latin typeface="BrownStd" pitchFamily="2" charset="77"/>
                  <a:ea typeface="Calibri"/>
                  <a:cs typeface="Calibri"/>
                </a:rPr>
                <a:t>Lift Labs</a:t>
              </a:r>
            </a:p>
          </p:txBody>
        </p:sp>
      </p:grpSp>
      <p:grpSp>
        <p:nvGrpSpPr>
          <p:cNvPr id="24" name="Group 23">
            <a:extLst>
              <a:ext uri="{FF2B5EF4-FFF2-40B4-BE49-F238E27FC236}">
                <a16:creationId xmlns:a16="http://schemas.microsoft.com/office/drawing/2014/main" id="{8402160B-AFF5-3E8A-00EA-886FFF252412}"/>
              </a:ext>
            </a:extLst>
          </p:cNvPr>
          <p:cNvGrpSpPr/>
          <p:nvPr/>
        </p:nvGrpSpPr>
        <p:grpSpPr>
          <a:xfrm>
            <a:off x="8812785" y="2151983"/>
            <a:ext cx="765175" cy="246221"/>
            <a:chOff x="5666736" y="2234772"/>
            <a:chExt cx="765175" cy="246221"/>
          </a:xfrm>
        </p:grpSpPr>
        <p:sp>
          <p:nvSpPr>
            <p:cNvPr id="25" name="Rounded Rectangle 24">
              <a:extLst>
                <a:ext uri="{FF2B5EF4-FFF2-40B4-BE49-F238E27FC236}">
                  <a16:creationId xmlns:a16="http://schemas.microsoft.com/office/drawing/2014/main" id="{C06FE32F-70FC-5096-FF54-5F9B0D98E285}"/>
                </a:ext>
              </a:extLst>
            </p:cNvPr>
            <p:cNvSpPr/>
            <p:nvPr/>
          </p:nvSpPr>
          <p:spPr>
            <a:xfrm>
              <a:off x="5666736" y="2253445"/>
              <a:ext cx="732960" cy="219753"/>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27C65F6D-547D-8AB5-D03E-1C0CA8A8CCCA}"/>
                </a:ext>
              </a:extLst>
            </p:cNvPr>
            <p:cNvSpPr txBox="1"/>
            <p:nvPr/>
          </p:nvSpPr>
          <p:spPr>
            <a:xfrm>
              <a:off x="5682988" y="2234772"/>
              <a:ext cx="748923" cy="246221"/>
            </a:xfrm>
            <a:prstGeom prst="rect">
              <a:avLst/>
            </a:prstGeom>
            <a:noFill/>
          </p:spPr>
          <p:txBody>
            <a:bodyPr wrap="square">
              <a:spAutoFit/>
            </a:bodyPr>
            <a:lstStyle/>
            <a:p>
              <a:pPr algn="ctr"/>
              <a:r>
                <a:rPr lang="en-US" sz="1000" b="1" dirty="0">
                  <a:latin typeface="BrownStd" pitchFamily="2" charset="77"/>
                  <a:ea typeface="Calibri"/>
                  <a:cs typeface="Calibri"/>
                </a:rPr>
                <a:t>Lift Labs</a:t>
              </a:r>
            </a:p>
          </p:txBody>
        </p:sp>
      </p:grpSp>
      <p:grpSp>
        <p:nvGrpSpPr>
          <p:cNvPr id="27" name="Group 26">
            <a:extLst>
              <a:ext uri="{FF2B5EF4-FFF2-40B4-BE49-F238E27FC236}">
                <a16:creationId xmlns:a16="http://schemas.microsoft.com/office/drawing/2014/main" id="{BFF15965-0256-EDD1-DD4E-568A11D64492}"/>
              </a:ext>
            </a:extLst>
          </p:cNvPr>
          <p:cNvGrpSpPr/>
          <p:nvPr/>
        </p:nvGrpSpPr>
        <p:grpSpPr>
          <a:xfrm>
            <a:off x="5653511" y="2151983"/>
            <a:ext cx="740654" cy="246221"/>
            <a:chOff x="5627346" y="2248098"/>
            <a:chExt cx="740654" cy="246221"/>
          </a:xfrm>
        </p:grpSpPr>
        <p:sp>
          <p:nvSpPr>
            <p:cNvPr id="28" name="Rounded Rectangle 27">
              <a:extLst>
                <a:ext uri="{FF2B5EF4-FFF2-40B4-BE49-F238E27FC236}">
                  <a16:creationId xmlns:a16="http://schemas.microsoft.com/office/drawing/2014/main" id="{71EABF47-4E61-6614-C9ED-CD200BC10343}"/>
                </a:ext>
              </a:extLst>
            </p:cNvPr>
            <p:cNvSpPr/>
            <p:nvPr/>
          </p:nvSpPr>
          <p:spPr>
            <a:xfrm>
              <a:off x="5627346" y="2253445"/>
              <a:ext cx="732960" cy="219753"/>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524CB528-D42F-C870-D33C-CC10103DE0C3}"/>
                </a:ext>
              </a:extLst>
            </p:cNvPr>
            <p:cNvSpPr txBox="1"/>
            <p:nvPr/>
          </p:nvSpPr>
          <p:spPr>
            <a:xfrm>
              <a:off x="5638799" y="2248098"/>
              <a:ext cx="729201" cy="246221"/>
            </a:xfrm>
            <a:prstGeom prst="rect">
              <a:avLst/>
            </a:prstGeom>
            <a:noFill/>
          </p:spPr>
          <p:txBody>
            <a:bodyPr wrap="square">
              <a:spAutoFit/>
            </a:bodyPr>
            <a:lstStyle/>
            <a:p>
              <a:pPr algn="ctr"/>
              <a:r>
                <a:rPr lang="en-US" sz="1000" b="1" dirty="0">
                  <a:latin typeface="BrownStd" pitchFamily="2" charset="77"/>
                  <a:ea typeface="Calibri"/>
                  <a:cs typeface="Calibri"/>
                </a:rPr>
                <a:t>Lift Labs</a:t>
              </a:r>
            </a:p>
          </p:txBody>
        </p:sp>
      </p:grpSp>
      <p:grpSp>
        <p:nvGrpSpPr>
          <p:cNvPr id="34" name="Group 33">
            <a:extLst>
              <a:ext uri="{FF2B5EF4-FFF2-40B4-BE49-F238E27FC236}">
                <a16:creationId xmlns:a16="http://schemas.microsoft.com/office/drawing/2014/main" id="{430C9E04-4C59-9026-EA09-3EB6B367A992}"/>
              </a:ext>
            </a:extLst>
          </p:cNvPr>
          <p:cNvGrpSpPr/>
          <p:nvPr/>
        </p:nvGrpSpPr>
        <p:grpSpPr>
          <a:xfrm>
            <a:off x="2603551" y="3805942"/>
            <a:ext cx="744414" cy="246221"/>
            <a:chOff x="5627346" y="2248098"/>
            <a:chExt cx="744414" cy="246221"/>
          </a:xfrm>
        </p:grpSpPr>
        <p:sp>
          <p:nvSpPr>
            <p:cNvPr id="35" name="Rounded Rectangle 34">
              <a:extLst>
                <a:ext uri="{FF2B5EF4-FFF2-40B4-BE49-F238E27FC236}">
                  <a16:creationId xmlns:a16="http://schemas.microsoft.com/office/drawing/2014/main" id="{D9DA438B-88B0-EF09-442D-B66700AF4B1D}"/>
                </a:ext>
              </a:extLst>
            </p:cNvPr>
            <p:cNvSpPr/>
            <p:nvPr/>
          </p:nvSpPr>
          <p:spPr>
            <a:xfrm>
              <a:off x="5627346" y="2253445"/>
              <a:ext cx="732960" cy="219753"/>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97ED6760-81DC-54BB-26F6-1B550AE8FB6E}"/>
                </a:ext>
              </a:extLst>
            </p:cNvPr>
            <p:cNvSpPr txBox="1"/>
            <p:nvPr/>
          </p:nvSpPr>
          <p:spPr>
            <a:xfrm>
              <a:off x="5638800" y="2248098"/>
              <a:ext cx="732960" cy="246221"/>
            </a:xfrm>
            <a:prstGeom prst="rect">
              <a:avLst/>
            </a:prstGeom>
            <a:noFill/>
          </p:spPr>
          <p:txBody>
            <a:bodyPr wrap="square">
              <a:spAutoFit/>
            </a:bodyPr>
            <a:lstStyle/>
            <a:p>
              <a:pPr algn="ctr"/>
              <a:r>
                <a:rPr lang="en-US" sz="1000" b="1" dirty="0">
                  <a:latin typeface="BrownStd" pitchFamily="2" charset="77"/>
                  <a:ea typeface="Calibri"/>
                  <a:cs typeface="Calibri"/>
                </a:rPr>
                <a:t>Lift Labs</a:t>
              </a:r>
            </a:p>
          </p:txBody>
        </p:sp>
      </p:grpSp>
    </p:spTree>
    <p:extLst>
      <p:ext uri="{BB962C8B-B14F-4D97-AF65-F5344CB8AC3E}">
        <p14:creationId xmlns:p14="http://schemas.microsoft.com/office/powerpoint/2010/main" val="7440830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9FD471D-0827-6889-7C83-EE2F76B9D11A}"/>
              </a:ext>
            </a:extLst>
          </p:cNvPr>
          <p:cNvSpPr>
            <a:spLocks noGrp="1"/>
          </p:cNvSpPr>
          <p:nvPr>
            <p:ph type="body" sz="quarter" idx="18"/>
          </p:nvPr>
        </p:nvSpPr>
        <p:spPr/>
        <p:txBody>
          <a:bodyPr/>
          <a:lstStyle/>
          <a:p>
            <a:r>
              <a:rPr lang="en-US" dirty="0"/>
              <a:t>POC Paperwork Process Summary</a:t>
            </a:r>
          </a:p>
        </p:txBody>
      </p:sp>
      <p:sp>
        <p:nvSpPr>
          <p:cNvPr id="7" name="Rectangle: Rounded Corners 51">
            <a:extLst>
              <a:ext uri="{FF2B5EF4-FFF2-40B4-BE49-F238E27FC236}">
                <a16:creationId xmlns:a16="http://schemas.microsoft.com/office/drawing/2014/main" id="{AA5DCED5-582D-5080-3F20-4AD17BF42865}"/>
              </a:ext>
            </a:extLst>
          </p:cNvPr>
          <p:cNvSpPr/>
          <p:nvPr/>
        </p:nvSpPr>
        <p:spPr>
          <a:xfrm>
            <a:off x="5447074" y="2996515"/>
            <a:ext cx="1145835" cy="1146533"/>
          </a:xfrm>
          <a:prstGeom prst="roundRect">
            <a:avLst/>
          </a:prstGeom>
          <a:solidFill>
            <a:schemeClr val="tx1"/>
          </a:solidFill>
          <a:ln w="317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solidFill>
                <a:latin typeface="BrownStd" pitchFamily="2" charset="77"/>
              </a:rPr>
              <a:t>Will this</a:t>
            </a:r>
            <a:r>
              <a:rPr lang="en-US" sz="1050" baseline="30000" dirty="0">
                <a:solidFill>
                  <a:schemeClr val="bg1"/>
                </a:solidFill>
                <a:latin typeface="BrownStd" pitchFamily="2" charset="77"/>
              </a:rPr>
              <a:t>1</a:t>
            </a:r>
            <a:r>
              <a:rPr lang="en-US" sz="1050" dirty="0">
                <a:solidFill>
                  <a:schemeClr val="bg1"/>
                </a:solidFill>
                <a:latin typeface="BrownStd" pitchFamily="2" charset="77"/>
              </a:rPr>
              <a:t> initiative involve (PI), (SNPI), (CUI)?</a:t>
            </a:r>
            <a:r>
              <a:rPr lang="en-US" sz="1050" baseline="30000" dirty="0">
                <a:solidFill>
                  <a:schemeClr val="bg1"/>
                </a:solidFill>
                <a:latin typeface="BrownStd" pitchFamily="2" charset="77"/>
              </a:rPr>
              <a:t> 1</a:t>
            </a:r>
            <a:endParaRPr lang="en-US" sz="1050" dirty="0">
              <a:solidFill>
                <a:schemeClr val="bg1"/>
              </a:solidFill>
              <a:latin typeface="BrownStd" pitchFamily="2" charset="77"/>
            </a:endParaRPr>
          </a:p>
        </p:txBody>
      </p:sp>
      <p:sp>
        <p:nvSpPr>
          <p:cNvPr id="8" name="Rectangle: Rounded Corners 22">
            <a:extLst>
              <a:ext uri="{FF2B5EF4-FFF2-40B4-BE49-F238E27FC236}">
                <a16:creationId xmlns:a16="http://schemas.microsoft.com/office/drawing/2014/main" id="{16692D7B-D928-F21C-39B3-863F5F72A191}"/>
              </a:ext>
            </a:extLst>
          </p:cNvPr>
          <p:cNvSpPr/>
          <p:nvPr/>
        </p:nvSpPr>
        <p:spPr>
          <a:xfrm>
            <a:off x="5331165" y="4492268"/>
            <a:ext cx="1377653" cy="1090914"/>
          </a:xfrm>
          <a:prstGeom prst="roundRect">
            <a:avLst/>
          </a:prstGeom>
          <a:solidFill>
            <a:schemeClr val="tx1"/>
          </a:solidFill>
          <a:ln w="317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bg1"/>
              </a:solidFill>
            </a:endParaRPr>
          </a:p>
        </p:txBody>
      </p:sp>
      <p:sp>
        <p:nvSpPr>
          <p:cNvPr id="9" name="Rectangle: Rounded Corners 75">
            <a:extLst>
              <a:ext uri="{FF2B5EF4-FFF2-40B4-BE49-F238E27FC236}">
                <a16:creationId xmlns:a16="http://schemas.microsoft.com/office/drawing/2014/main" id="{3C3FCEF1-9D06-6DAA-1C89-4644EE905326}"/>
              </a:ext>
            </a:extLst>
          </p:cNvPr>
          <p:cNvSpPr/>
          <p:nvPr/>
        </p:nvSpPr>
        <p:spPr>
          <a:xfrm>
            <a:off x="5447074" y="1371601"/>
            <a:ext cx="1145835" cy="1146533"/>
          </a:xfrm>
          <a:prstGeom prst="roundRect">
            <a:avLst/>
          </a:prstGeom>
          <a:solidFill>
            <a:schemeClr val="tx1"/>
          </a:solidFill>
          <a:ln w="317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bg1"/>
              </a:solidFill>
            </a:endParaRPr>
          </a:p>
        </p:txBody>
      </p:sp>
      <p:sp>
        <p:nvSpPr>
          <p:cNvPr id="13" name="TextBox 12">
            <a:extLst>
              <a:ext uri="{FF2B5EF4-FFF2-40B4-BE49-F238E27FC236}">
                <a16:creationId xmlns:a16="http://schemas.microsoft.com/office/drawing/2014/main" id="{01689303-6DB5-CEBB-6CA5-8674FB6A65A5}"/>
              </a:ext>
            </a:extLst>
          </p:cNvPr>
          <p:cNvSpPr txBox="1"/>
          <p:nvPr/>
        </p:nvSpPr>
        <p:spPr>
          <a:xfrm>
            <a:off x="5412681" y="4691515"/>
            <a:ext cx="1215397" cy="415498"/>
          </a:xfrm>
          <a:prstGeom prst="rect">
            <a:avLst/>
          </a:prstGeom>
          <a:noFill/>
        </p:spPr>
        <p:txBody>
          <a:bodyPr wrap="none" rtlCol="0">
            <a:spAutoFit/>
          </a:bodyPr>
          <a:lstStyle/>
          <a:p>
            <a:pPr algn="ctr"/>
            <a:r>
              <a:rPr lang="en-US" sz="1050" dirty="0">
                <a:solidFill>
                  <a:schemeClr val="bg1"/>
                </a:solidFill>
                <a:latin typeface="BrownStd" pitchFamily="2" charset="77"/>
              </a:rPr>
              <a:t>Eval Agreement</a:t>
            </a:r>
          </a:p>
          <a:p>
            <a:pPr algn="ctr"/>
            <a:r>
              <a:rPr lang="en-US" sz="1050" dirty="0">
                <a:solidFill>
                  <a:schemeClr val="bg1"/>
                </a:solidFill>
                <a:latin typeface="BrownStd" pitchFamily="2" charset="77"/>
              </a:rPr>
              <a:t>&amp; SOW Required</a:t>
            </a:r>
          </a:p>
        </p:txBody>
      </p:sp>
      <p:sp>
        <p:nvSpPr>
          <p:cNvPr id="14" name="Rectangle: Rounded Corners 60">
            <a:extLst>
              <a:ext uri="{FF2B5EF4-FFF2-40B4-BE49-F238E27FC236}">
                <a16:creationId xmlns:a16="http://schemas.microsoft.com/office/drawing/2014/main" id="{96BE2762-23D6-F785-8194-7D43A133DE16}"/>
              </a:ext>
            </a:extLst>
          </p:cNvPr>
          <p:cNvSpPr/>
          <p:nvPr/>
        </p:nvSpPr>
        <p:spPr>
          <a:xfrm>
            <a:off x="7013061" y="3002742"/>
            <a:ext cx="1145835" cy="1146533"/>
          </a:xfrm>
          <a:prstGeom prst="roundRect">
            <a:avLst/>
          </a:prstGeom>
          <a:solidFill>
            <a:schemeClr val="tx1"/>
          </a:solidFill>
          <a:ln w="317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solidFill>
                <a:latin typeface="BrownStd" pitchFamily="2" charset="77"/>
              </a:rPr>
              <a:t>Will this Third Party Access Comcast Systems?</a:t>
            </a:r>
            <a:r>
              <a:rPr lang="en-US" sz="1050" baseline="30000" dirty="0">
                <a:solidFill>
                  <a:schemeClr val="bg1"/>
                </a:solidFill>
                <a:latin typeface="BrownStd" pitchFamily="2" charset="77"/>
              </a:rPr>
              <a:t> 1</a:t>
            </a:r>
            <a:endParaRPr lang="en-US" sz="1050" dirty="0">
              <a:solidFill>
                <a:schemeClr val="bg1"/>
              </a:solidFill>
              <a:latin typeface="BrownStd" pitchFamily="2" charset="77"/>
            </a:endParaRPr>
          </a:p>
        </p:txBody>
      </p:sp>
      <p:sp>
        <p:nvSpPr>
          <p:cNvPr id="15" name="Rectangle: Rounded Corners 8">
            <a:extLst>
              <a:ext uri="{FF2B5EF4-FFF2-40B4-BE49-F238E27FC236}">
                <a16:creationId xmlns:a16="http://schemas.microsoft.com/office/drawing/2014/main" id="{4D954942-5097-DD6D-D166-37B57FB085DB}"/>
              </a:ext>
            </a:extLst>
          </p:cNvPr>
          <p:cNvSpPr/>
          <p:nvPr/>
        </p:nvSpPr>
        <p:spPr>
          <a:xfrm>
            <a:off x="7013061" y="1371601"/>
            <a:ext cx="1145835" cy="1146533"/>
          </a:xfrm>
          <a:prstGeom prst="roundRect">
            <a:avLst/>
          </a:prstGeom>
          <a:solidFill>
            <a:schemeClr val="tx1"/>
          </a:solidFill>
          <a:ln w="317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bg1"/>
              </a:solidFill>
            </a:endParaRPr>
          </a:p>
        </p:txBody>
      </p:sp>
      <p:sp>
        <p:nvSpPr>
          <p:cNvPr id="16" name="Rectangle: Rounded Corners 61">
            <a:extLst>
              <a:ext uri="{FF2B5EF4-FFF2-40B4-BE49-F238E27FC236}">
                <a16:creationId xmlns:a16="http://schemas.microsoft.com/office/drawing/2014/main" id="{BC5C72A6-B849-81DA-3760-8661F34ABB4D}"/>
              </a:ext>
            </a:extLst>
          </p:cNvPr>
          <p:cNvSpPr/>
          <p:nvPr/>
        </p:nvSpPr>
        <p:spPr>
          <a:xfrm>
            <a:off x="8606348" y="3001963"/>
            <a:ext cx="1145835" cy="1146533"/>
          </a:xfrm>
          <a:prstGeom prst="roundRect">
            <a:avLst/>
          </a:prstGeom>
          <a:solidFill>
            <a:schemeClr val="tx1"/>
          </a:solidFill>
          <a:ln w="317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solidFill>
                <a:latin typeface="BrownStd" pitchFamily="2" charset="77"/>
              </a:rPr>
              <a:t>Will this Third Party Install to Comcast Network/</a:t>
            </a:r>
            <a:br>
              <a:rPr lang="en-US" sz="1050" dirty="0">
                <a:solidFill>
                  <a:schemeClr val="bg1"/>
                </a:solidFill>
                <a:latin typeface="BrownStd" pitchFamily="2" charset="77"/>
              </a:rPr>
            </a:br>
            <a:r>
              <a:rPr lang="en-US" sz="1050" dirty="0">
                <a:solidFill>
                  <a:schemeClr val="bg1"/>
                </a:solidFill>
                <a:latin typeface="BrownStd" pitchFamily="2" charset="77"/>
              </a:rPr>
              <a:t>Cloud?</a:t>
            </a:r>
            <a:r>
              <a:rPr lang="en-US" sz="1050" baseline="30000" dirty="0">
                <a:solidFill>
                  <a:schemeClr val="bg1"/>
                </a:solidFill>
                <a:latin typeface="BrownStd" pitchFamily="2" charset="77"/>
              </a:rPr>
              <a:t>1</a:t>
            </a:r>
            <a:endParaRPr lang="en-US" sz="1050" dirty="0">
              <a:solidFill>
                <a:schemeClr val="bg1"/>
              </a:solidFill>
              <a:latin typeface="BrownStd" pitchFamily="2" charset="77"/>
            </a:endParaRPr>
          </a:p>
        </p:txBody>
      </p:sp>
      <p:sp>
        <p:nvSpPr>
          <p:cNvPr id="17" name="Rectangle: Rounded Corners 12">
            <a:extLst>
              <a:ext uri="{FF2B5EF4-FFF2-40B4-BE49-F238E27FC236}">
                <a16:creationId xmlns:a16="http://schemas.microsoft.com/office/drawing/2014/main" id="{EE817287-6A5B-A040-A230-ABC25DBAAA2F}"/>
              </a:ext>
            </a:extLst>
          </p:cNvPr>
          <p:cNvSpPr/>
          <p:nvPr/>
        </p:nvSpPr>
        <p:spPr>
          <a:xfrm>
            <a:off x="8606348" y="1371600"/>
            <a:ext cx="1145835" cy="1146533"/>
          </a:xfrm>
          <a:prstGeom prst="roundRect">
            <a:avLst/>
          </a:prstGeom>
          <a:solidFill>
            <a:schemeClr val="tx1"/>
          </a:solidFill>
          <a:ln w="317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bg1"/>
              </a:solidFill>
            </a:endParaRPr>
          </a:p>
        </p:txBody>
      </p:sp>
      <p:sp>
        <p:nvSpPr>
          <p:cNvPr id="18" name="TextBox 17">
            <a:extLst>
              <a:ext uri="{FF2B5EF4-FFF2-40B4-BE49-F238E27FC236}">
                <a16:creationId xmlns:a16="http://schemas.microsoft.com/office/drawing/2014/main" id="{B25319CA-BE7E-99AC-D4D6-145C448EC73C}"/>
              </a:ext>
            </a:extLst>
          </p:cNvPr>
          <p:cNvSpPr txBox="1"/>
          <p:nvPr/>
        </p:nvSpPr>
        <p:spPr>
          <a:xfrm>
            <a:off x="5582988" y="1648319"/>
            <a:ext cx="846707" cy="415498"/>
          </a:xfrm>
          <a:prstGeom prst="rect">
            <a:avLst/>
          </a:prstGeom>
          <a:noFill/>
        </p:spPr>
        <p:txBody>
          <a:bodyPr wrap="none" rtlCol="0">
            <a:spAutoFit/>
          </a:bodyPr>
          <a:lstStyle/>
          <a:p>
            <a:pPr algn="ctr"/>
            <a:r>
              <a:rPr lang="en-US" sz="1050" dirty="0">
                <a:solidFill>
                  <a:schemeClr val="bg1"/>
                </a:solidFill>
                <a:latin typeface="BrownStd" pitchFamily="2" charset="77"/>
              </a:rPr>
              <a:t>PIA + TPSA</a:t>
            </a:r>
          </a:p>
          <a:p>
            <a:pPr algn="ctr"/>
            <a:r>
              <a:rPr lang="en-US" sz="1050" dirty="0">
                <a:solidFill>
                  <a:schemeClr val="bg1"/>
                </a:solidFill>
                <a:latin typeface="BrownStd" pitchFamily="2" charset="77"/>
              </a:rPr>
              <a:t>Required</a:t>
            </a:r>
          </a:p>
        </p:txBody>
      </p:sp>
      <p:sp>
        <p:nvSpPr>
          <p:cNvPr id="19" name="TextBox 18">
            <a:extLst>
              <a:ext uri="{FF2B5EF4-FFF2-40B4-BE49-F238E27FC236}">
                <a16:creationId xmlns:a16="http://schemas.microsoft.com/office/drawing/2014/main" id="{3B98E1D4-9D12-6581-4225-AB94F78F2F44}"/>
              </a:ext>
            </a:extLst>
          </p:cNvPr>
          <p:cNvSpPr txBox="1"/>
          <p:nvPr/>
        </p:nvSpPr>
        <p:spPr>
          <a:xfrm>
            <a:off x="7203535" y="1648319"/>
            <a:ext cx="748923" cy="415498"/>
          </a:xfrm>
          <a:prstGeom prst="rect">
            <a:avLst/>
          </a:prstGeom>
          <a:noFill/>
        </p:spPr>
        <p:txBody>
          <a:bodyPr wrap="none" rtlCol="0">
            <a:spAutoFit/>
          </a:bodyPr>
          <a:lstStyle/>
          <a:p>
            <a:pPr algn="ctr"/>
            <a:r>
              <a:rPr lang="en-US" sz="1050" dirty="0">
                <a:solidFill>
                  <a:schemeClr val="bg1"/>
                </a:solidFill>
                <a:latin typeface="BrownStd" pitchFamily="2" charset="77"/>
              </a:rPr>
              <a:t>TPSA</a:t>
            </a:r>
          </a:p>
          <a:p>
            <a:pPr algn="ctr"/>
            <a:r>
              <a:rPr lang="en-US" sz="1050" dirty="0">
                <a:solidFill>
                  <a:schemeClr val="bg1"/>
                </a:solidFill>
                <a:latin typeface="BrownStd" pitchFamily="2" charset="77"/>
              </a:rPr>
              <a:t>Required</a:t>
            </a:r>
          </a:p>
        </p:txBody>
      </p:sp>
      <p:sp>
        <p:nvSpPr>
          <p:cNvPr id="20" name="TextBox 19">
            <a:extLst>
              <a:ext uri="{FF2B5EF4-FFF2-40B4-BE49-F238E27FC236}">
                <a16:creationId xmlns:a16="http://schemas.microsoft.com/office/drawing/2014/main" id="{F53C3ECA-2D6C-55F2-0E24-399A40DD939E}"/>
              </a:ext>
            </a:extLst>
          </p:cNvPr>
          <p:cNvSpPr txBox="1"/>
          <p:nvPr/>
        </p:nvSpPr>
        <p:spPr>
          <a:xfrm>
            <a:off x="8802353" y="1648319"/>
            <a:ext cx="748923" cy="415498"/>
          </a:xfrm>
          <a:prstGeom prst="rect">
            <a:avLst/>
          </a:prstGeom>
          <a:noFill/>
        </p:spPr>
        <p:txBody>
          <a:bodyPr wrap="none" rtlCol="0">
            <a:spAutoFit/>
          </a:bodyPr>
          <a:lstStyle/>
          <a:p>
            <a:pPr algn="ctr"/>
            <a:r>
              <a:rPr lang="en-US" sz="1050" dirty="0">
                <a:solidFill>
                  <a:schemeClr val="bg1"/>
                </a:solidFill>
                <a:latin typeface="BrownStd" pitchFamily="2" charset="77"/>
              </a:rPr>
              <a:t>TPSA</a:t>
            </a:r>
          </a:p>
          <a:p>
            <a:pPr algn="ctr"/>
            <a:r>
              <a:rPr lang="en-US" sz="1050" dirty="0">
                <a:solidFill>
                  <a:schemeClr val="bg1"/>
                </a:solidFill>
                <a:latin typeface="BrownStd" pitchFamily="2" charset="77"/>
              </a:rPr>
              <a:t>Required</a:t>
            </a:r>
          </a:p>
        </p:txBody>
      </p:sp>
      <p:sp>
        <p:nvSpPr>
          <p:cNvPr id="30" name="Rectangle: Rounded Corners 34">
            <a:extLst>
              <a:ext uri="{FF2B5EF4-FFF2-40B4-BE49-F238E27FC236}">
                <a16:creationId xmlns:a16="http://schemas.microsoft.com/office/drawing/2014/main" id="{E680F052-FE41-9711-A50C-B3BA192ECE33}"/>
              </a:ext>
            </a:extLst>
          </p:cNvPr>
          <p:cNvSpPr/>
          <p:nvPr/>
        </p:nvSpPr>
        <p:spPr>
          <a:xfrm>
            <a:off x="911565" y="2991078"/>
            <a:ext cx="1145835" cy="1146533"/>
          </a:xfrm>
          <a:prstGeom prst="roundRect">
            <a:avLst/>
          </a:prstGeom>
          <a:solidFill>
            <a:schemeClr val="tx1"/>
          </a:solidFill>
          <a:ln w="317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solidFill>
                <a:latin typeface="BrownStd" pitchFamily="2" charset="77"/>
              </a:rPr>
              <a:t>Scope POC</a:t>
            </a:r>
          </a:p>
        </p:txBody>
      </p:sp>
      <p:sp>
        <p:nvSpPr>
          <p:cNvPr id="31" name="Rectangle: Rounded Corners 49">
            <a:extLst>
              <a:ext uri="{FF2B5EF4-FFF2-40B4-BE49-F238E27FC236}">
                <a16:creationId xmlns:a16="http://schemas.microsoft.com/office/drawing/2014/main" id="{21245F14-FC0D-BF56-5016-144C9488A439}"/>
              </a:ext>
            </a:extLst>
          </p:cNvPr>
          <p:cNvSpPr/>
          <p:nvPr/>
        </p:nvSpPr>
        <p:spPr>
          <a:xfrm>
            <a:off x="2397114" y="2991078"/>
            <a:ext cx="1145835" cy="1146533"/>
          </a:xfrm>
          <a:prstGeom prst="roundRect">
            <a:avLst/>
          </a:prstGeom>
          <a:solidFill>
            <a:schemeClr val="tx1"/>
          </a:solidFill>
          <a:ln w="317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solidFill>
                <a:latin typeface="BrownStd" pitchFamily="2" charset="77"/>
              </a:rPr>
              <a:t>Submit AI Intake Tools</a:t>
            </a:r>
          </a:p>
        </p:txBody>
      </p:sp>
      <p:sp>
        <p:nvSpPr>
          <p:cNvPr id="32" name="Rectangle: Rounded Corners 50">
            <a:extLst>
              <a:ext uri="{FF2B5EF4-FFF2-40B4-BE49-F238E27FC236}">
                <a16:creationId xmlns:a16="http://schemas.microsoft.com/office/drawing/2014/main" id="{FF7C800B-C7F4-B953-DF2D-7C9BEADB0E6D}"/>
              </a:ext>
            </a:extLst>
          </p:cNvPr>
          <p:cNvSpPr/>
          <p:nvPr/>
        </p:nvSpPr>
        <p:spPr>
          <a:xfrm>
            <a:off x="3886200" y="2994727"/>
            <a:ext cx="1145835" cy="1146533"/>
          </a:xfrm>
          <a:prstGeom prst="roundRect">
            <a:avLst/>
          </a:prstGeom>
          <a:solidFill>
            <a:schemeClr val="tx1"/>
          </a:solidFill>
          <a:ln w="317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solidFill>
                <a:latin typeface="BrownStd" pitchFamily="2" charset="77"/>
              </a:rPr>
              <a:t>Will Third Party Charge for POC</a:t>
            </a:r>
            <a:r>
              <a:rPr lang="en-US" sz="1050" baseline="30000" dirty="0">
                <a:solidFill>
                  <a:schemeClr val="bg1"/>
                </a:solidFill>
                <a:latin typeface="BrownStd" pitchFamily="2" charset="77"/>
              </a:rPr>
              <a:t>1</a:t>
            </a:r>
          </a:p>
        </p:txBody>
      </p:sp>
      <p:sp>
        <p:nvSpPr>
          <p:cNvPr id="33" name="Rectangle: Rounded Corners 62">
            <a:extLst>
              <a:ext uri="{FF2B5EF4-FFF2-40B4-BE49-F238E27FC236}">
                <a16:creationId xmlns:a16="http://schemas.microsoft.com/office/drawing/2014/main" id="{6D6CE1CD-83A1-E1AF-5907-BDBEA6FC2B43}"/>
              </a:ext>
            </a:extLst>
          </p:cNvPr>
          <p:cNvSpPr/>
          <p:nvPr/>
        </p:nvSpPr>
        <p:spPr>
          <a:xfrm>
            <a:off x="10131765" y="3002742"/>
            <a:ext cx="1145835" cy="1146533"/>
          </a:xfrm>
          <a:prstGeom prst="roundRect">
            <a:avLst/>
          </a:prstGeom>
          <a:solidFill>
            <a:schemeClr val="tx1"/>
          </a:solidFill>
          <a:ln w="317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bg1"/>
                </a:solidFill>
                <a:latin typeface="BrownStd" pitchFamily="2" charset="77"/>
              </a:rPr>
              <a:t>Activate </a:t>
            </a:r>
          </a:p>
          <a:p>
            <a:pPr algn="ctr"/>
            <a:r>
              <a:rPr lang="en-US" sz="1050" dirty="0">
                <a:solidFill>
                  <a:schemeClr val="bg1"/>
                </a:solidFill>
                <a:latin typeface="BrownStd" pitchFamily="2" charset="77"/>
              </a:rPr>
              <a:t>POC</a:t>
            </a:r>
            <a:r>
              <a:rPr lang="en-US" sz="1050" baseline="30000" dirty="0">
                <a:solidFill>
                  <a:schemeClr val="bg1"/>
                </a:solidFill>
                <a:latin typeface="BrownStd" pitchFamily="2" charset="77"/>
              </a:rPr>
              <a:t> 3</a:t>
            </a:r>
            <a:endParaRPr lang="en-US" sz="1050" dirty="0">
              <a:solidFill>
                <a:schemeClr val="bg1"/>
              </a:solidFill>
              <a:latin typeface="BrownStd" pitchFamily="2" charset="77"/>
            </a:endParaRPr>
          </a:p>
        </p:txBody>
      </p:sp>
      <p:grpSp>
        <p:nvGrpSpPr>
          <p:cNvPr id="3" name="Group 2">
            <a:extLst>
              <a:ext uri="{FF2B5EF4-FFF2-40B4-BE49-F238E27FC236}">
                <a16:creationId xmlns:a16="http://schemas.microsoft.com/office/drawing/2014/main" id="{EA3C8F65-12A2-D29B-7448-A6403F5AC231}"/>
              </a:ext>
            </a:extLst>
          </p:cNvPr>
          <p:cNvGrpSpPr/>
          <p:nvPr/>
        </p:nvGrpSpPr>
        <p:grpSpPr>
          <a:xfrm>
            <a:off x="5661206" y="5210870"/>
            <a:ext cx="732960" cy="246221"/>
            <a:chOff x="5627346" y="2248098"/>
            <a:chExt cx="732960" cy="246221"/>
          </a:xfrm>
        </p:grpSpPr>
        <p:sp>
          <p:nvSpPr>
            <p:cNvPr id="4" name="Rounded Rectangle 3">
              <a:extLst>
                <a:ext uri="{FF2B5EF4-FFF2-40B4-BE49-F238E27FC236}">
                  <a16:creationId xmlns:a16="http://schemas.microsoft.com/office/drawing/2014/main" id="{40E8453E-0D70-8A69-5B45-AD5E94876B40}"/>
                </a:ext>
              </a:extLst>
            </p:cNvPr>
            <p:cNvSpPr/>
            <p:nvPr/>
          </p:nvSpPr>
          <p:spPr>
            <a:xfrm>
              <a:off x="5627346" y="2253445"/>
              <a:ext cx="732960" cy="219753"/>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4BFE3B4-1727-C592-2E2B-395C806EF593}"/>
                </a:ext>
              </a:extLst>
            </p:cNvPr>
            <p:cNvSpPr txBox="1"/>
            <p:nvPr/>
          </p:nvSpPr>
          <p:spPr>
            <a:xfrm>
              <a:off x="5638800" y="2248098"/>
              <a:ext cx="700454" cy="246221"/>
            </a:xfrm>
            <a:prstGeom prst="rect">
              <a:avLst/>
            </a:prstGeom>
            <a:noFill/>
          </p:spPr>
          <p:txBody>
            <a:bodyPr wrap="square">
              <a:spAutoFit/>
            </a:bodyPr>
            <a:lstStyle/>
            <a:p>
              <a:pPr algn="ctr"/>
              <a:r>
                <a:rPr lang="en-US" sz="1000" b="1" dirty="0">
                  <a:latin typeface="BrownStd" pitchFamily="2" charset="77"/>
                  <a:ea typeface="Calibri"/>
                  <a:cs typeface="Calibri"/>
                </a:rPr>
                <a:t>Legal</a:t>
              </a:r>
            </a:p>
          </p:txBody>
        </p:sp>
      </p:grpSp>
      <p:grpSp>
        <p:nvGrpSpPr>
          <p:cNvPr id="6" name="Group 5">
            <a:extLst>
              <a:ext uri="{FF2B5EF4-FFF2-40B4-BE49-F238E27FC236}">
                <a16:creationId xmlns:a16="http://schemas.microsoft.com/office/drawing/2014/main" id="{E5F80D00-B4B9-4B4A-DB7D-0DDE0647C7D6}"/>
              </a:ext>
            </a:extLst>
          </p:cNvPr>
          <p:cNvGrpSpPr/>
          <p:nvPr/>
        </p:nvGrpSpPr>
        <p:grpSpPr>
          <a:xfrm>
            <a:off x="7219498" y="2151983"/>
            <a:ext cx="760376" cy="246221"/>
            <a:chOff x="5627346" y="2248098"/>
            <a:chExt cx="760376" cy="246221"/>
          </a:xfrm>
        </p:grpSpPr>
        <p:sp>
          <p:nvSpPr>
            <p:cNvPr id="37" name="Rounded Rectangle 36">
              <a:extLst>
                <a:ext uri="{FF2B5EF4-FFF2-40B4-BE49-F238E27FC236}">
                  <a16:creationId xmlns:a16="http://schemas.microsoft.com/office/drawing/2014/main" id="{C035766B-C6DC-F57E-A223-2B0BFF271E38}"/>
                </a:ext>
              </a:extLst>
            </p:cNvPr>
            <p:cNvSpPr/>
            <p:nvPr/>
          </p:nvSpPr>
          <p:spPr>
            <a:xfrm>
              <a:off x="5627346" y="2253445"/>
              <a:ext cx="732960" cy="219753"/>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A6044AF2-BBF8-A775-3317-3E85EA06EE34}"/>
                </a:ext>
              </a:extLst>
            </p:cNvPr>
            <p:cNvSpPr txBox="1"/>
            <p:nvPr/>
          </p:nvSpPr>
          <p:spPr>
            <a:xfrm>
              <a:off x="5638800" y="2248098"/>
              <a:ext cx="748922" cy="246221"/>
            </a:xfrm>
            <a:prstGeom prst="rect">
              <a:avLst/>
            </a:prstGeom>
            <a:noFill/>
          </p:spPr>
          <p:txBody>
            <a:bodyPr wrap="square">
              <a:spAutoFit/>
            </a:bodyPr>
            <a:lstStyle/>
            <a:p>
              <a:pPr algn="ctr"/>
              <a:r>
                <a:rPr lang="en-US" sz="1000" b="1" dirty="0">
                  <a:latin typeface="BrownStd" pitchFamily="2" charset="77"/>
                  <a:ea typeface="Calibri"/>
                  <a:cs typeface="Calibri"/>
                </a:rPr>
                <a:t>Lift Labs</a:t>
              </a:r>
            </a:p>
          </p:txBody>
        </p:sp>
      </p:grpSp>
      <p:grpSp>
        <p:nvGrpSpPr>
          <p:cNvPr id="39" name="Group 38">
            <a:extLst>
              <a:ext uri="{FF2B5EF4-FFF2-40B4-BE49-F238E27FC236}">
                <a16:creationId xmlns:a16="http://schemas.microsoft.com/office/drawing/2014/main" id="{A986C9D2-3124-0655-14F8-656BE1DA56A1}"/>
              </a:ext>
            </a:extLst>
          </p:cNvPr>
          <p:cNvGrpSpPr/>
          <p:nvPr/>
        </p:nvGrpSpPr>
        <p:grpSpPr>
          <a:xfrm>
            <a:off x="8812785" y="2151983"/>
            <a:ext cx="765175" cy="246221"/>
            <a:chOff x="5666736" y="2234772"/>
            <a:chExt cx="765175" cy="246221"/>
          </a:xfrm>
        </p:grpSpPr>
        <p:sp>
          <p:nvSpPr>
            <p:cNvPr id="40" name="Rounded Rectangle 39">
              <a:extLst>
                <a:ext uri="{FF2B5EF4-FFF2-40B4-BE49-F238E27FC236}">
                  <a16:creationId xmlns:a16="http://schemas.microsoft.com/office/drawing/2014/main" id="{677CB5AB-EEA3-3822-D8D2-058FE004363F}"/>
                </a:ext>
              </a:extLst>
            </p:cNvPr>
            <p:cNvSpPr/>
            <p:nvPr/>
          </p:nvSpPr>
          <p:spPr>
            <a:xfrm>
              <a:off x="5666736" y="2253445"/>
              <a:ext cx="732960" cy="219753"/>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D3992640-C6EA-1200-8A76-18F21FAA3E36}"/>
                </a:ext>
              </a:extLst>
            </p:cNvPr>
            <p:cNvSpPr txBox="1"/>
            <p:nvPr/>
          </p:nvSpPr>
          <p:spPr>
            <a:xfrm>
              <a:off x="5682988" y="2234772"/>
              <a:ext cx="748923" cy="246221"/>
            </a:xfrm>
            <a:prstGeom prst="rect">
              <a:avLst/>
            </a:prstGeom>
            <a:noFill/>
          </p:spPr>
          <p:txBody>
            <a:bodyPr wrap="square">
              <a:spAutoFit/>
            </a:bodyPr>
            <a:lstStyle/>
            <a:p>
              <a:pPr algn="ctr"/>
              <a:r>
                <a:rPr lang="en-US" sz="1000" b="1" dirty="0">
                  <a:latin typeface="BrownStd" pitchFamily="2" charset="77"/>
                  <a:ea typeface="Calibri"/>
                  <a:cs typeface="Calibri"/>
                </a:rPr>
                <a:t>Lift Labs</a:t>
              </a:r>
            </a:p>
          </p:txBody>
        </p:sp>
      </p:grpSp>
      <p:grpSp>
        <p:nvGrpSpPr>
          <p:cNvPr id="42" name="Group 41">
            <a:extLst>
              <a:ext uri="{FF2B5EF4-FFF2-40B4-BE49-F238E27FC236}">
                <a16:creationId xmlns:a16="http://schemas.microsoft.com/office/drawing/2014/main" id="{91A59105-2684-BFDF-2078-DF8E07FD5AD9}"/>
              </a:ext>
            </a:extLst>
          </p:cNvPr>
          <p:cNvGrpSpPr/>
          <p:nvPr/>
        </p:nvGrpSpPr>
        <p:grpSpPr>
          <a:xfrm>
            <a:off x="5447074" y="2151984"/>
            <a:ext cx="1181004" cy="246221"/>
            <a:chOff x="5420909" y="2248099"/>
            <a:chExt cx="1181004" cy="246221"/>
          </a:xfrm>
        </p:grpSpPr>
        <p:sp>
          <p:nvSpPr>
            <p:cNvPr id="43" name="Rounded Rectangle 42">
              <a:extLst>
                <a:ext uri="{FF2B5EF4-FFF2-40B4-BE49-F238E27FC236}">
                  <a16:creationId xmlns:a16="http://schemas.microsoft.com/office/drawing/2014/main" id="{D0DF22F6-8188-8DA0-AD7E-2D654B258D0D}"/>
                </a:ext>
              </a:extLst>
            </p:cNvPr>
            <p:cNvSpPr/>
            <p:nvPr/>
          </p:nvSpPr>
          <p:spPr>
            <a:xfrm>
              <a:off x="5627346" y="2253445"/>
              <a:ext cx="732960" cy="219753"/>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BE6BC205-0C7A-41B1-7272-6DC4715BCB16}"/>
                </a:ext>
              </a:extLst>
            </p:cNvPr>
            <p:cNvSpPr txBox="1"/>
            <p:nvPr/>
          </p:nvSpPr>
          <p:spPr>
            <a:xfrm>
              <a:off x="5420909" y="2248099"/>
              <a:ext cx="1181004" cy="246221"/>
            </a:xfrm>
            <a:prstGeom prst="rect">
              <a:avLst/>
            </a:prstGeom>
            <a:noFill/>
          </p:spPr>
          <p:txBody>
            <a:bodyPr wrap="square">
              <a:spAutoFit/>
            </a:bodyPr>
            <a:lstStyle/>
            <a:p>
              <a:pPr algn="ctr"/>
              <a:r>
                <a:rPr lang="en-US" sz="1000" b="1" dirty="0">
                  <a:latin typeface="BrownStd" pitchFamily="2" charset="77"/>
                  <a:ea typeface="Calibri"/>
                  <a:cs typeface="Calibri"/>
                </a:rPr>
                <a:t>LIFT Labs</a:t>
              </a:r>
            </a:p>
          </p:txBody>
        </p:sp>
      </p:grpSp>
      <p:grpSp>
        <p:nvGrpSpPr>
          <p:cNvPr id="45" name="Group 44">
            <a:extLst>
              <a:ext uri="{FF2B5EF4-FFF2-40B4-BE49-F238E27FC236}">
                <a16:creationId xmlns:a16="http://schemas.microsoft.com/office/drawing/2014/main" id="{7F8A12B9-F622-B602-505F-B14BE85C6CDF}"/>
              </a:ext>
            </a:extLst>
          </p:cNvPr>
          <p:cNvGrpSpPr/>
          <p:nvPr/>
        </p:nvGrpSpPr>
        <p:grpSpPr>
          <a:xfrm>
            <a:off x="2603551" y="3805942"/>
            <a:ext cx="744414" cy="246221"/>
            <a:chOff x="5627346" y="2248098"/>
            <a:chExt cx="744414" cy="246221"/>
          </a:xfrm>
        </p:grpSpPr>
        <p:sp>
          <p:nvSpPr>
            <p:cNvPr id="46" name="Rounded Rectangle 45">
              <a:extLst>
                <a:ext uri="{FF2B5EF4-FFF2-40B4-BE49-F238E27FC236}">
                  <a16:creationId xmlns:a16="http://schemas.microsoft.com/office/drawing/2014/main" id="{5B8A3447-8666-A87B-D3D4-D95B5D29862D}"/>
                </a:ext>
              </a:extLst>
            </p:cNvPr>
            <p:cNvSpPr/>
            <p:nvPr/>
          </p:nvSpPr>
          <p:spPr>
            <a:xfrm>
              <a:off x="5627346" y="2253445"/>
              <a:ext cx="732960" cy="219753"/>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D321AEDE-8972-4ABD-8AD6-3107CA0A6280}"/>
                </a:ext>
              </a:extLst>
            </p:cNvPr>
            <p:cNvSpPr txBox="1"/>
            <p:nvPr/>
          </p:nvSpPr>
          <p:spPr>
            <a:xfrm>
              <a:off x="5638800" y="2248098"/>
              <a:ext cx="732960" cy="246221"/>
            </a:xfrm>
            <a:prstGeom prst="rect">
              <a:avLst/>
            </a:prstGeom>
            <a:noFill/>
          </p:spPr>
          <p:txBody>
            <a:bodyPr wrap="square">
              <a:spAutoFit/>
            </a:bodyPr>
            <a:lstStyle/>
            <a:p>
              <a:pPr algn="ctr"/>
              <a:r>
                <a:rPr lang="en-US" sz="1000" b="1" dirty="0">
                  <a:latin typeface="BrownStd" pitchFamily="2" charset="77"/>
                  <a:ea typeface="Calibri"/>
                  <a:cs typeface="Calibri"/>
                </a:rPr>
                <a:t>Lift Labs</a:t>
              </a:r>
            </a:p>
          </p:txBody>
        </p:sp>
      </p:grpSp>
    </p:spTree>
    <p:extLst>
      <p:ext uri="{BB962C8B-B14F-4D97-AF65-F5344CB8AC3E}">
        <p14:creationId xmlns:p14="http://schemas.microsoft.com/office/powerpoint/2010/main" val="1685109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FE78FA9-C12E-176B-6DB1-92ACD676EF40}"/>
              </a:ext>
            </a:extLst>
          </p:cNvPr>
          <p:cNvSpPr>
            <a:spLocks noGrp="1"/>
          </p:cNvSpPr>
          <p:nvPr>
            <p:ph type="body" sz="quarter" idx="10"/>
          </p:nvPr>
        </p:nvSpPr>
        <p:spPr/>
        <p:txBody>
          <a:bodyPr/>
          <a:lstStyle/>
          <a:p>
            <a:r>
              <a:rPr lang="en-US" dirty="0"/>
              <a:t>Primary Chart Headline and Statement</a:t>
            </a:r>
          </a:p>
        </p:txBody>
      </p:sp>
      <p:sp>
        <p:nvSpPr>
          <p:cNvPr id="3" name="Text Placeholder 2">
            <a:extLst>
              <a:ext uri="{FF2B5EF4-FFF2-40B4-BE49-F238E27FC236}">
                <a16:creationId xmlns:a16="http://schemas.microsoft.com/office/drawing/2014/main" id="{93F598ED-492D-CC48-DD06-DEA21D7A9264}"/>
              </a:ext>
            </a:extLst>
          </p:cNvPr>
          <p:cNvSpPr>
            <a:spLocks noGrp="1"/>
          </p:cNvSpPr>
          <p:nvPr>
            <p:ph type="body" sz="quarter" idx="18"/>
          </p:nvPr>
        </p:nvSpPr>
        <p:spPr/>
        <p:txBody>
          <a:bodyPr/>
          <a:lstStyle/>
          <a:p>
            <a:r>
              <a:rPr lang="en-US" dirty="0"/>
              <a:t>Headline Text</a:t>
            </a:r>
          </a:p>
        </p:txBody>
      </p:sp>
      <p:sp>
        <p:nvSpPr>
          <p:cNvPr id="6" name="Text Placeholder 5">
            <a:extLst>
              <a:ext uri="{FF2B5EF4-FFF2-40B4-BE49-F238E27FC236}">
                <a16:creationId xmlns:a16="http://schemas.microsoft.com/office/drawing/2014/main" id="{8822FD5E-978C-9A8D-D095-709E5A44EE60}"/>
              </a:ext>
            </a:extLst>
          </p:cNvPr>
          <p:cNvSpPr>
            <a:spLocks noGrp="1"/>
          </p:cNvSpPr>
          <p:nvPr>
            <p:ph type="body" sz="quarter" idx="21"/>
          </p:nvPr>
        </p:nvSpPr>
        <p:spPr>
          <a:xfrm>
            <a:off x="609600" y="3647239"/>
            <a:ext cx="3276600" cy="1145511"/>
          </a:xfrm>
        </p:spPr>
        <p:txBody>
          <a:bodyPr/>
          <a:lstStyle/>
          <a:p>
            <a:r>
              <a:rPr lang="en-US" dirty="0"/>
              <a:t>Supporting secondary statement to support the graph and chart.</a:t>
            </a:r>
          </a:p>
          <a:p>
            <a:endParaRPr lang="en-US" dirty="0"/>
          </a:p>
          <a:p>
            <a:endParaRPr lang="en-US" dirty="0"/>
          </a:p>
        </p:txBody>
      </p:sp>
      <p:graphicFrame>
        <p:nvGraphicFramePr>
          <p:cNvPr id="11" name="Chart 10">
            <a:extLst>
              <a:ext uri="{FF2B5EF4-FFF2-40B4-BE49-F238E27FC236}">
                <a16:creationId xmlns:a16="http://schemas.microsoft.com/office/drawing/2014/main" id="{70C87AF5-CB0C-F916-2BEC-407A7007ED8A}"/>
              </a:ext>
            </a:extLst>
          </p:cNvPr>
          <p:cNvGraphicFramePr/>
          <p:nvPr>
            <p:extLst>
              <p:ext uri="{D42A27DB-BD31-4B8C-83A1-F6EECF244321}">
                <p14:modId xmlns:p14="http://schemas.microsoft.com/office/powerpoint/2010/main" val="1489050631"/>
              </p:ext>
            </p:extLst>
          </p:nvPr>
        </p:nvGraphicFramePr>
        <p:xfrm>
          <a:off x="5029200" y="1295400"/>
          <a:ext cx="6758483" cy="45056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161695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12EF3D4-E6C7-F883-0C10-5916C195C4E0}"/>
              </a:ext>
            </a:extLst>
          </p:cNvPr>
          <p:cNvSpPr>
            <a:spLocks noGrp="1"/>
          </p:cNvSpPr>
          <p:nvPr>
            <p:ph type="body" sz="quarter" idx="10"/>
          </p:nvPr>
        </p:nvSpPr>
        <p:spPr/>
        <p:txBody>
          <a:bodyPr/>
          <a:lstStyle/>
          <a:p>
            <a:r>
              <a:rPr lang="en-US" dirty="0"/>
              <a:t>Primary Chart Headline and Statement</a:t>
            </a:r>
          </a:p>
        </p:txBody>
      </p:sp>
      <p:sp>
        <p:nvSpPr>
          <p:cNvPr id="3" name="Text Placeholder 2">
            <a:extLst>
              <a:ext uri="{FF2B5EF4-FFF2-40B4-BE49-F238E27FC236}">
                <a16:creationId xmlns:a16="http://schemas.microsoft.com/office/drawing/2014/main" id="{BDDEB9AF-BC21-824A-C8AF-99FE586FC3E2}"/>
              </a:ext>
            </a:extLst>
          </p:cNvPr>
          <p:cNvSpPr>
            <a:spLocks noGrp="1"/>
          </p:cNvSpPr>
          <p:nvPr>
            <p:ph type="body" sz="quarter" idx="18"/>
          </p:nvPr>
        </p:nvSpPr>
        <p:spPr/>
        <p:txBody>
          <a:bodyPr/>
          <a:lstStyle/>
          <a:p>
            <a:r>
              <a:rPr lang="en-US" dirty="0"/>
              <a:t>Headline Text</a:t>
            </a:r>
          </a:p>
        </p:txBody>
      </p:sp>
      <p:sp>
        <p:nvSpPr>
          <p:cNvPr id="7" name="Text Placeholder 6">
            <a:extLst>
              <a:ext uri="{FF2B5EF4-FFF2-40B4-BE49-F238E27FC236}">
                <a16:creationId xmlns:a16="http://schemas.microsoft.com/office/drawing/2014/main" id="{E85FA672-C09E-3963-1EEC-8E89BF04523C}"/>
              </a:ext>
            </a:extLst>
          </p:cNvPr>
          <p:cNvSpPr>
            <a:spLocks noGrp="1"/>
          </p:cNvSpPr>
          <p:nvPr>
            <p:ph type="body" sz="quarter" idx="21"/>
          </p:nvPr>
        </p:nvSpPr>
        <p:spPr/>
        <p:txBody>
          <a:bodyPr/>
          <a:lstStyle/>
          <a:p>
            <a:r>
              <a:rPr lang="en-US" dirty="0"/>
              <a:t>Supporting secondary statement to support the graph and chart.</a:t>
            </a:r>
          </a:p>
        </p:txBody>
      </p:sp>
      <p:graphicFrame>
        <p:nvGraphicFramePr>
          <p:cNvPr id="11" name="Chart 10">
            <a:extLst>
              <a:ext uri="{FF2B5EF4-FFF2-40B4-BE49-F238E27FC236}">
                <a16:creationId xmlns:a16="http://schemas.microsoft.com/office/drawing/2014/main" id="{1E3E679E-549B-45DB-6C4C-AAB28AF93654}"/>
              </a:ext>
            </a:extLst>
          </p:cNvPr>
          <p:cNvGraphicFramePr/>
          <p:nvPr>
            <p:extLst>
              <p:ext uri="{D42A27DB-BD31-4B8C-83A1-F6EECF244321}">
                <p14:modId xmlns:p14="http://schemas.microsoft.com/office/powerpoint/2010/main" val="378467762"/>
              </p:ext>
            </p:extLst>
          </p:nvPr>
        </p:nvGraphicFramePr>
        <p:xfrm>
          <a:off x="5029200" y="1066800"/>
          <a:ext cx="6758483" cy="45056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7087136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a:extLst>
              <a:ext uri="{FF2B5EF4-FFF2-40B4-BE49-F238E27FC236}">
                <a16:creationId xmlns:a16="http://schemas.microsoft.com/office/drawing/2014/main" id="{C929FC99-E49A-551B-213C-5C8D5B1A9C7C}"/>
              </a:ext>
            </a:extLst>
          </p:cNvPr>
          <p:cNvGraphicFramePr/>
          <p:nvPr>
            <p:extLst>
              <p:ext uri="{D42A27DB-BD31-4B8C-83A1-F6EECF244321}">
                <p14:modId xmlns:p14="http://schemas.microsoft.com/office/powerpoint/2010/main" val="685201372"/>
              </p:ext>
            </p:extLst>
          </p:nvPr>
        </p:nvGraphicFramePr>
        <p:xfrm>
          <a:off x="4775201" y="990600"/>
          <a:ext cx="7492999" cy="4995333"/>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 Placeholder 1">
            <a:extLst>
              <a:ext uri="{FF2B5EF4-FFF2-40B4-BE49-F238E27FC236}">
                <a16:creationId xmlns:a16="http://schemas.microsoft.com/office/drawing/2014/main" id="{5949F366-F4E6-A04B-934E-8D007B51A68C}"/>
              </a:ext>
            </a:extLst>
          </p:cNvPr>
          <p:cNvSpPr>
            <a:spLocks noGrp="1"/>
          </p:cNvSpPr>
          <p:nvPr>
            <p:ph type="body" sz="quarter" idx="10"/>
          </p:nvPr>
        </p:nvSpPr>
        <p:spPr/>
        <p:txBody>
          <a:bodyPr/>
          <a:lstStyle/>
          <a:p>
            <a:r>
              <a:rPr lang="en-US" dirty="0"/>
              <a:t>Pie Chart Headline in Three Lines</a:t>
            </a:r>
          </a:p>
        </p:txBody>
      </p:sp>
      <p:sp>
        <p:nvSpPr>
          <p:cNvPr id="3" name="Text Placeholder 2">
            <a:extLst>
              <a:ext uri="{FF2B5EF4-FFF2-40B4-BE49-F238E27FC236}">
                <a16:creationId xmlns:a16="http://schemas.microsoft.com/office/drawing/2014/main" id="{103C4508-94DC-0D66-AC52-C754BC183334}"/>
              </a:ext>
            </a:extLst>
          </p:cNvPr>
          <p:cNvSpPr>
            <a:spLocks noGrp="1"/>
          </p:cNvSpPr>
          <p:nvPr>
            <p:ph type="body" sz="quarter" idx="19"/>
          </p:nvPr>
        </p:nvSpPr>
        <p:spPr/>
        <p:txBody>
          <a:bodyPr/>
          <a:lstStyle/>
          <a:p>
            <a:r>
              <a:rPr lang="en-US" dirty="0"/>
              <a:t>Headline Text</a:t>
            </a:r>
          </a:p>
        </p:txBody>
      </p:sp>
      <p:sp>
        <p:nvSpPr>
          <p:cNvPr id="4" name="Text Placeholder 3">
            <a:extLst>
              <a:ext uri="{FF2B5EF4-FFF2-40B4-BE49-F238E27FC236}">
                <a16:creationId xmlns:a16="http://schemas.microsoft.com/office/drawing/2014/main" id="{989D92A8-376E-D417-9208-AEC68A64053F}"/>
              </a:ext>
            </a:extLst>
          </p:cNvPr>
          <p:cNvSpPr>
            <a:spLocks noGrp="1"/>
          </p:cNvSpPr>
          <p:nvPr>
            <p:ph type="body" sz="quarter" idx="21"/>
          </p:nvPr>
        </p:nvSpPr>
        <p:spPr/>
        <p:txBody>
          <a:bodyPr/>
          <a:lstStyle/>
          <a:p>
            <a:r>
              <a:rPr lang="en-US" dirty="0"/>
              <a:t>Supporting secondary statement to support the pie chart at right.</a:t>
            </a:r>
          </a:p>
          <a:p>
            <a:endParaRPr lang="en-US" dirty="0"/>
          </a:p>
        </p:txBody>
      </p:sp>
      <p:sp>
        <p:nvSpPr>
          <p:cNvPr id="5" name="Text Placeholder 4">
            <a:extLst>
              <a:ext uri="{FF2B5EF4-FFF2-40B4-BE49-F238E27FC236}">
                <a16:creationId xmlns:a16="http://schemas.microsoft.com/office/drawing/2014/main" id="{367644E4-A9BE-E3D3-BD59-BAB80229A7F8}"/>
              </a:ext>
            </a:extLst>
          </p:cNvPr>
          <p:cNvSpPr>
            <a:spLocks noGrp="1"/>
          </p:cNvSpPr>
          <p:nvPr>
            <p:ph type="body" sz="quarter" idx="25"/>
          </p:nvPr>
        </p:nvSpPr>
        <p:spPr/>
        <p:txBody>
          <a:bodyPr/>
          <a:lstStyle/>
          <a:p>
            <a:r>
              <a:rPr lang="en-US" dirty="0"/>
              <a:t>Topic Headline</a:t>
            </a:r>
          </a:p>
        </p:txBody>
      </p:sp>
      <p:sp>
        <p:nvSpPr>
          <p:cNvPr id="6" name="Text Placeholder 5">
            <a:extLst>
              <a:ext uri="{FF2B5EF4-FFF2-40B4-BE49-F238E27FC236}">
                <a16:creationId xmlns:a16="http://schemas.microsoft.com/office/drawing/2014/main" id="{18E97F27-CA02-5CA9-39D9-0B697AB81B0E}"/>
              </a:ext>
            </a:extLst>
          </p:cNvPr>
          <p:cNvSpPr>
            <a:spLocks noGrp="1"/>
          </p:cNvSpPr>
          <p:nvPr>
            <p:ph type="body" sz="quarter" idx="26"/>
          </p:nvPr>
        </p:nvSpPr>
        <p:spPr/>
        <p:txBody>
          <a:bodyPr/>
          <a:lstStyle/>
          <a:p>
            <a:r>
              <a:rPr lang="en-US" dirty="0"/>
              <a:t>Topic Headline</a:t>
            </a:r>
          </a:p>
        </p:txBody>
      </p:sp>
      <p:sp>
        <p:nvSpPr>
          <p:cNvPr id="7" name="Text Placeholder 6">
            <a:extLst>
              <a:ext uri="{FF2B5EF4-FFF2-40B4-BE49-F238E27FC236}">
                <a16:creationId xmlns:a16="http://schemas.microsoft.com/office/drawing/2014/main" id="{BD7FF031-F293-24EA-8F9E-3E62257305A1}"/>
              </a:ext>
            </a:extLst>
          </p:cNvPr>
          <p:cNvSpPr>
            <a:spLocks noGrp="1"/>
          </p:cNvSpPr>
          <p:nvPr>
            <p:ph type="body" sz="quarter" idx="27"/>
          </p:nvPr>
        </p:nvSpPr>
        <p:spPr/>
        <p:txBody>
          <a:bodyPr/>
          <a:lstStyle/>
          <a:p>
            <a:r>
              <a:rPr lang="en-US" dirty="0"/>
              <a:t>Topic Headline</a:t>
            </a:r>
          </a:p>
        </p:txBody>
      </p:sp>
      <p:sp>
        <p:nvSpPr>
          <p:cNvPr id="8" name="Text Placeholder 7">
            <a:extLst>
              <a:ext uri="{FF2B5EF4-FFF2-40B4-BE49-F238E27FC236}">
                <a16:creationId xmlns:a16="http://schemas.microsoft.com/office/drawing/2014/main" id="{3AE24F06-13A0-FDB5-6E73-6F74BF1A7084}"/>
              </a:ext>
            </a:extLst>
          </p:cNvPr>
          <p:cNvSpPr>
            <a:spLocks noGrp="1"/>
          </p:cNvSpPr>
          <p:nvPr>
            <p:ph type="body" sz="quarter" idx="28"/>
          </p:nvPr>
        </p:nvSpPr>
        <p:spPr/>
        <p:txBody>
          <a:bodyPr/>
          <a:lstStyle/>
          <a:p>
            <a:r>
              <a:rPr lang="en-US" dirty="0"/>
              <a:t>Topic Headline</a:t>
            </a:r>
          </a:p>
        </p:txBody>
      </p:sp>
      <p:sp>
        <p:nvSpPr>
          <p:cNvPr id="9" name="Text Placeholder 8">
            <a:extLst>
              <a:ext uri="{FF2B5EF4-FFF2-40B4-BE49-F238E27FC236}">
                <a16:creationId xmlns:a16="http://schemas.microsoft.com/office/drawing/2014/main" id="{20777405-7F4B-3810-7C6A-1D37368DB577}"/>
              </a:ext>
            </a:extLst>
          </p:cNvPr>
          <p:cNvSpPr>
            <a:spLocks noGrp="1"/>
          </p:cNvSpPr>
          <p:nvPr>
            <p:ph type="body" sz="quarter" idx="22"/>
          </p:nvPr>
        </p:nvSpPr>
        <p:spPr>
          <a:xfrm>
            <a:off x="6535855" y="5825103"/>
            <a:ext cx="4055945" cy="362822"/>
          </a:xfrm>
        </p:spPr>
        <p:txBody>
          <a:bodyPr/>
          <a:lstStyle/>
          <a:p>
            <a:r>
              <a:rPr lang="en-US" b="1" dirty="0"/>
              <a:t>Pie Chart Headline</a:t>
            </a:r>
          </a:p>
          <a:p>
            <a:endParaRPr lang="en-US" dirty="0"/>
          </a:p>
        </p:txBody>
      </p:sp>
    </p:spTree>
    <p:extLst>
      <p:ext uri="{BB962C8B-B14F-4D97-AF65-F5344CB8AC3E}">
        <p14:creationId xmlns:p14="http://schemas.microsoft.com/office/powerpoint/2010/main" val="25699977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a:extLst>
              <a:ext uri="{FF2B5EF4-FFF2-40B4-BE49-F238E27FC236}">
                <a16:creationId xmlns:a16="http://schemas.microsoft.com/office/drawing/2014/main" id="{8DA279B4-14F1-B941-43BB-2033A03CECE7}"/>
              </a:ext>
            </a:extLst>
          </p:cNvPr>
          <p:cNvGraphicFramePr/>
          <p:nvPr>
            <p:extLst>
              <p:ext uri="{D42A27DB-BD31-4B8C-83A1-F6EECF244321}">
                <p14:modId xmlns:p14="http://schemas.microsoft.com/office/powerpoint/2010/main" val="2035581477"/>
              </p:ext>
            </p:extLst>
          </p:nvPr>
        </p:nvGraphicFramePr>
        <p:xfrm>
          <a:off x="4775201" y="990600"/>
          <a:ext cx="7492999" cy="4995333"/>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 Placeholder 1">
            <a:extLst>
              <a:ext uri="{FF2B5EF4-FFF2-40B4-BE49-F238E27FC236}">
                <a16:creationId xmlns:a16="http://schemas.microsoft.com/office/drawing/2014/main" id="{DDFB2EC4-CD0C-7A9E-6623-C503164F9659}"/>
              </a:ext>
            </a:extLst>
          </p:cNvPr>
          <p:cNvSpPr>
            <a:spLocks noGrp="1"/>
          </p:cNvSpPr>
          <p:nvPr>
            <p:ph type="body" sz="quarter" idx="10"/>
          </p:nvPr>
        </p:nvSpPr>
        <p:spPr/>
        <p:txBody>
          <a:bodyPr/>
          <a:lstStyle/>
          <a:p>
            <a:r>
              <a:rPr lang="en-US" dirty="0"/>
              <a:t>Pie Chart Headline in Three Lines</a:t>
            </a:r>
          </a:p>
        </p:txBody>
      </p:sp>
      <p:sp>
        <p:nvSpPr>
          <p:cNvPr id="3" name="Text Placeholder 2">
            <a:extLst>
              <a:ext uri="{FF2B5EF4-FFF2-40B4-BE49-F238E27FC236}">
                <a16:creationId xmlns:a16="http://schemas.microsoft.com/office/drawing/2014/main" id="{E1DA0731-8746-C6DC-5F9C-0EE3CF3610A9}"/>
              </a:ext>
            </a:extLst>
          </p:cNvPr>
          <p:cNvSpPr>
            <a:spLocks noGrp="1"/>
          </p:cNvSpPr>
          <p:nvPr>
            <p:ph type="body" sz="quarter" idx="18"/>
          </p:nvPr>
        </p:nvSpPr>
        <p:spPr/>
        <p:txBody>
          <a:bodyPr/>
          <a:lstStyle/>
          <a:p>
            <a:r>
              <a:rPr lang="en-US" dirty="0"/>
              <a:t>Headline Text</a:t>
            </a:r>
          </a:p>
        </p:txBody>
      </p:sp>
      <p:sp>
        <p:nvSpPr>
          <p:cNvPr id="4" name="Text Placeholder 3">
            <a:extLst>
              <a:ext uri="{FF2B5EF4-FFF2-40B4-BE49-F238E27FC236}">
                <a16:creationId xmlns:a16="http://schemas.microsoft.com/office/drawing/2014/main" id="{E9009DDC-3A3C-7B56-7587-1D2BBC74EAC8}"/>
              </a:ext>
            </a:extLst>
          </p:cNvPr>
          <p:cNvSpPr>
            <a:spLocks noGrp="1"/>
          </p:cNvSpPr>
          <p:nvPr>
            <p:ph type="body" sz="quarter" idx="21"/>
          </p:nvPr>
        </p:nvSpPr>
        <p:spPr/>
        <p:txBody>
          <a:bodyPr/>
          <a:lstStyle/>
          <a:p>
            <a:r>
              <a:rPr lang="en-US" dirty="0"/>
              <a:t>Supporting secondary statement to support the pie chart at right.</a:t>
            </a:r>
          </a:p>
          <a:p>
            <a:endParaRPr lang="en-US" dirty="0"/>
          </a:p>
        </p:txBody>
      </p:sp>
      <p:sp>
        <p:nvSpPr>
          <p:cNvPr id="5" name="Text Placeholder 4">
            <a:extLst>
              <a:ext uri="{FF2B5EF4-FFF2-40B4-BE49-F238E27FC236}">
                <a16:creationId xmlns:a16="http://schemas.microsoft.com/office/drawing/2014/main" id="{3C8FB921-3D2A-BD91-D2C7-95533EB8A389}"/>
              </a:ext>
            </a:extLst>
          </p:cNvPr>
          <p:cNvSpPr>
            <a:spLocks noGrp="1"/>
          </p:cNvSpPr>
          <p:nvPr>
            <p:ph type="body" sz="quarter" idx="25"/>
          </p:nvPr>
        </p:nvSpPr>
        <p:spPr/>
        <p:txBody>
          <a:bodyPr/>
          <a:lstStyle/>
          <a:p>
            <a:r>
              <a:rPr lang="en-US" dirty="0"/>
              <a:t>Topic Headline</a:t>
            </a:r>
          </a:p>
        </p:txBody>
      </p:sp>
      <p:sp>
        <p:nvSpPr>
          <p:cNvPr id="6" name="Text Placeholder 5">
            <a:extLst>
              <a:ext uri="{FF2B5EF4-FFF2-40B4-BE49-F238E27FC236}">
                <a16:creationId xmlns:a16="http://schemas.microsoft.com/office/drawing/2014/main" id="{6F24BDE3-5F07-BC2F-B3D4-B425967BE634}"/>
              </a:ext>
            </a:extLst>
          </p:cNvPr>
          <p:cNvSpPr>
            <a:spLocks noGrp="1"/>
          </p:cNvSpPr>
          <p:nvPr>
            <p:ph type="body" sz="quarter" idx="26"/>
          </p:nvPr>
        </p:nvSpPr>
        <p:spPr/>
        <p:txBody>
          <a:bodyPr/>
          <a:lstStyle/>
          <a:p>
            <a:r>
              <a:rPr lang="en-US" dirty="0"/>
              <a:t>Topic Headline</a:t>
            </a:r>
          </a:p>
        </p:txBody>
      </p:sp>
      <p:sp>
        <p:nvSpPr>
          <p:cNvPr id="7" name="Text Placeholder 6">
            <a:extLst>
              <a:ext uri="{FF2B5EF4-FFF2-40B4-BE49-F238E27FC236}">
                <a16:creationId xmlns:a16="http://schemas.microsoft.com/office/drawing/2014/main" id="{707FD580-3A25-1FEF-6F2F-8DE8A723FBB5}"/>
              </a:ext>
            </a:extLst>
          </p:cNvPr>
          <p:cNvSpPr>
            <a:spLocks noGrp="1"/>
          </p:cNvSpPr>
          <p:nvPr>
            <p:ph type="body" sz="quarter" idx="27"/>
          </p:nvPr>
        </p:nvSpPr>
        <p:spPr/>
        <p:txBody>
          <a:bodyPr/>
          <a:lstStyle/>
          <a:p>
            <a:r>
              <a:rPr lang="en-US" dirty="0"/>
              <a:t>Topic Headline</a:t>
            </a:r>
          </a:p>
        </p:txBody>
      </p:sp>
      <p:sp>
        <p:nvSpPr>
          <p:cNvPr id="8" name="Text Placeholder 7">
            <a:extLst>
              <a:ext uri="{FF2B5EF4-FFF2-40B4-BE49-F238E27FC236}">
                <a16:creationId xmlns:a16="http://schemas.microsoft.com/office/drawing/2014/main" id="{0FAC7044-177F-B2E3-FB26-0376BB91561C}"/>
              </a:ext>
            </a:extLst>
          </p:cNvPr>
          <p:cNvSpPr>
            <a:spLocks noGrp="1"/>
          </p:cNvSpPr>
          <p:nvPr>
            <p:ph type="body" sz="quarter" idx="28"/>
          </p:nvPr>
        </p:nvSpPr>
        <p:spPr/>
        <p:txBody>
          <a:bodyPr/>
          <a:lstStyle/>
          <a:p>
            <a:r>
              <a:rPr lang="en-US" dirty="0"/>
              <a:t>Topic Headline</a:t>
            </a:r>
          </a:p>
        </p:txBody>
      </p:sp>
      <p:sp>
        <p:nvSpPr>
          <p:cNvPr id="9" name="Text Placeholder 8">
            <a:extLst>
              <a:ext uri="{FF2B5EF4-FFF2-40B4-BE49-F238E27FC236}">
                <a16:creationId xmlns:a16="http://schemas.microsoft.com/office/drawing/2014/main" id="{CB317BD6-24F9-7543-BB4E-911979D42046}"/>
              </a:ext>
            </a:extLst>
          </p:cNvPr>
          <p:cNvSpPr>
            <a:spLocks noGrp="1"/>
          </p:cNvSpPr>
          <p:nvPr>
            <p:ph type="body" sz="quarter" idx="22"/>
          </p:nvPr>
        </p:nvSpPr>
        <p:spPr>
          <a:xfrm>
            <a:off x="6535855" y="5825103"/>
            <a:ext cx="4055945" cy="362822"/>
          </a:xfrm>
        </p:spPr>
        <p:txBody>
          <a:bodyPr/>
          <a:lstStyle/>
          <a:p>
            <a:r>
              <a:rPr lang="en-US" b="1" dirty="0"/>
              <a:t>Pie Chart Headline</a:t>
            </a:r>
          </a:p>
        </p:txBody>
      </p:sp>
    </p:spTree>
    <p:extLst>
      <p:ext uri="{BB962C8B-B14F-4D97-AF65-F5344CB8AC3E}">
        <p14:creationId xmlns:p14="http://schemas.microsoft.com/office/powerpoint/2010/main" val="2020107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4FD6E83-D249-442C-82A0-2BB0ADD61203}"/>
              </a:ext>
            </a:extLst>
          </p:cNvPr>
          <p:cNvSpPr>
            <a:spLocks noGrp="1"/>
          </p:cNvSpPr>
          <p:nvPr>
            <p:ph type="body" sz="quarter" idx="10"/>
          </p:nvPr>
        </p:nvSpPr>
        <p:spPr/>
        <p:txBody>
          <a:bodyPr/>
          <a:lstStyle/>
          <a:p>
            <a:r>
              <a:rPr lang="en-US" dirty="0"/>
              <a:t>Presentation </a:t>
            </a:r>
            <a:r>
              <a:rPr lang="en-US" dirty="0">
                <a:solidFill>
                  <a:schemeClr val="accent3">
                    <a:lumMod val="40000"/>
                    <a:lumOff val="60000"/>
                  </a:schemeClr>
                </a:solidFill>
              </a:rPr>
              <a:t>Title in </a:t>
            </a:r>
            <a:r>
              <a:rPr lang="en-US" dirty="0"/>
              <a:t>Two Lines</a:t>
            </a:r>
          </a:p>
          <a:p>
            <a:endParaRPr lang="en-US" dirty="0"/>
          </a:p>
        </p:txBody>
      </p:sp>
      <p:sp>
        <p:nvSpPr>
          <p:cNvPr id="3" name="Text Placeholder 2">
            <a:extLst>
              <a:ext uri="{FF2B5EF4-FFF2-40B4-BE49-F238E27FC236}">
                <a16:creationId xmlns:a16="http://schemas.microsoft.com/office/drawing/2014/main" id="{4D259FE5-41B6-8BA5-3089-92A56A64BB83}"/>
              </a:ext>
            </a:extLst>
          </p:cNvPr>
          <p:cNvSpPr>
            <a:spLocks noGrp="1"/>
          </p:cNvSpPr>
          <p:nvPr>
            <p:ph type="body" sz="quarter" idx="11"/>
          </p:nvPr>
        </p:nvSpPr>
        <p:spPr/>
        <p:txBody>
          <a:bodyPr/>
          <a:lstStyle/>
          <a:p>
            <a:r>
              <a:rPr lang="en-US" dirty="0"/>
              <a:t>Subtitle Heading</a:t>
            </a:r>
          </a:p>
          <a:p>
            <a:endParaRPr lang="en-US" dirty="0"/>
          </a:p>
        </p:txBody>
      </p:sp>
    </p:spTree>
    <p:extLst>
      <p:ext uri="{BB962C8B-B14F-4D97-AF65-F5344CB8AC3E}">
        <p14:creationId xmlns:p14="http://schemas.microsoft.com/office/powerpoint/2010/main" val="137747161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EA38BD9-D4E7-5497-9AEB-B0D08B24AA27}"/>
              </a:ext>
            </a:extLst>
          </p:cNvPr>
          <p:cNvSpPr>
            <a:spLocks noGrp="1"/>
          </p:cNvSpPr>
          <p:nvPr>
            <p:ph type="body" sz="quarter" idx="10"/>
          </p:nvPr>
        </p:nvSpPr>
        <p:spPr/>
        <p:txBody>
          <a:bodyPr/>
          <a:lstStyle/>
          <a:p>
            <a:r>
              <a:rPr lang="en-US" dirty="0"/>
              <a:t>Circular Slider Graphics Title in Three Lines</a:t>
            </a:r>
          </a:p>
        </p:txBody>
      </p:sp>
      <p:sp>
        <p:nvSpPr>
          <p:cNvPr id="3" name="Text Placeholder 2">
            <a:extLst>
              <a:ext uri="{FF2B5EF4-FFF2-40B4-BE49-F238E27FC236}">
                <a16:creationId xmlns:a16="http://schemas.microsoft.com/office/drawing/2014/main" id="{FA2ACB7D-3B75-78B7-87FD-63FB7B388869}"/>
              </a:ext>
            </a:extLst>
          </p:cNvPr>
          <p:cNvSpPr>
            <a:spLocks noGrp="1"/>
          </p:cNvSpPr>
          <p:nvPr>
            <p:ph type="body" sz="quarter" idx="19"/>
          </p:nvPr>
        </p:nvSpPr>
        <p:spPr/>
        <p:txBody>
          <a:bodyPr/>
          <a:lstStyle/>
          <a:p>
            <a:r>
              <a:rPr lang="en-US" dirty="0"/>
              <a:t>Headline Text</a:t>
            </a:r>
          </a:p>
        </p:txBody>
      </p:sp>
      <p:sp>
        <p:nvSpPr>
          <p:cNvPr id="4" name="Text Placeholder 3">
            <a:extLst>
              <a:ext uri="{FF2B5EF4-FFF2-40B4-BE49-F238E27FC236}">
                <a16:creationId xmlns:a16="http://schemas.microsoft.com/office/drawing/2014/main" id="{4C499A60-D832-E9CD-CE76-F52D64A038CD}"/>
              </a:ext>
            </a:extLst>
          </p:cNvPr>
          <p:cNvSpPr>
            <a:spLocks noGrp="1"/>
          </p:cNvSpPr>
          <p:nvPr>
            <p:ph type="body" sz="quarter" idx="21"/>
          </p:nvPr>
        </p:nvSpPr>
        <p:spPr/>
        <p:txBody>
          <a:bodyPr/>
          <a:lstStyle/>
          <a:p>
            <a:r>
              <a:rPr lang="en-US" dirty="0"/>
              <a:t>Supporting secondary statement to support the cycle and the process.</a:t>
            </a:r>
          </a:p>
        </p:txBody>
      </p:sp>
      <p:sp>
        <p:nvSpPr>
          <p:cNvPr id="5" name="Text Placeholder 4">
            <a:extLst>
              <a:ext uri="{FF2B5EF4-FFF2-40B4-BE49-F238E27FC236}">
                <a16:creationId xmlns:a16="http://schemas.microsoft.com/office/drawing/2014/main" id="{517657DD-89C8-533D-0B8A-327C5426C84B}"/>
              </a:ext>
            </a:extLst>
          </p:cNvPr>
          <p:cNvSpPr>
            <a:spLocks noGrp="1"/>
          </p:cNvSpPr>
          <p:nvPr>
            <p:ph type="body" sz="quarter" idx="22"/>
          </p:nvPr>
        </p:nvSpPr>
        <p:spPr/>
        <p:txBody>
          <a:bodyPr/>
          <a:lstStyle/>
          <a:p>
            <a:r>
              <a:rPr lang="en-US" dirty="0"/>
              <a:t>No.1 Topic</a:t>
            </a:r>
          </a:p>
        </p:txBody>
      </p:sp>
      <p:sp>
        <p:nvSpPr>
          <p:cNvPr id="6" name="Text Placeholder 5">
            <a:extLst>
              <a:ext uri="{FF2B5EF4-FFF2-40B4-BE49-F238E27FC236}">
                <a16:creationId xmlns:a16="http://schemas.microsoft.com/office/drawing/2014/main" id="{B0AAFB66-5000-050B-97AC-9E09AC94D3AD}"/>
              </a:ext>
            </a:extLst>
          </p:cNvPr>
          <p:cNvSpPr>
            <a:spLocks noGrp="1"/>
          </p:cNvSpPr>
          <p:nvPr>
            <p:ph type="body" sz="quarter" idx="23"/>
          </p:nvPr>
        </p:nvSpPr>
        <p:spPr/>
        <p:txBody>
          <a:bodyPr/>
          <a:lstStyle/>
          <a:p>
            <a:r>
              <a:rPr lang="en-US" dirty="0"/>
              <a:t>No.3 Topic</a:t>
            </a:r>
          </a:p>
        </p:txBody>
      </p:sp>
      <p:sp>
        <p:nvSpPr>
          <p:cNvPr id="7" name="Text Placeholder 6">
            <a:extLst>
              <a:ext uri="{FF2B5EF4-FFF2-40B4-BE49-F238E27FC236}">
                <a16:creationId xmlns:a16="http://schemas.microsoft.com/office/drawing/2014/main" id="{8E86722E-EE95-4063-389D-AA2A9FDFAE10}"/>
              </a:ext>
            </a:extLst>
          </p:cNvPr>
          <p:cNvSpPr>
            <a:spLocks noGrp="1"/>
          </p:cNvSpPr>
          <p:nvPr>
            <p:ph type="body" sz="quarter" idx="24"/>
          </p:nvPr>
        </p:nvSpPr>
        <p:spPr/>
        <p:txBody>
          <a:bodyPr/>
          <a:lstStyle/>
          <a:p>
            <a:r>
              <a:rPr lang="en-US" dirty="0"/>
              <a:t>No.2 Topic</a:t>
            </a:r>
          </a:p>
        </p:txBody>
      </p:sp>
      <p:sp>
        <p:nvSpPr>
          <p:cNvPr id="8" name="Text Placeholder 7">
            <a:extLst>
              <a:ext uri="{FF2B5EF4-FFF2-40B4-BE49-F238E27FC236}">
                <a16:creationId xmlns:a16="http://schemas.microsoft.com/office/drawing/2014/main" id="{9F5CEE95-21EF-A3F8-6996-D9C2602F4D8A}"/>
              </a:ext>
            </a:extLst>
          </p:cNvPr>
          <p:cNvSpPr>
            <a:spLocks noGrp="1"/>
          </p:cNvSpPr>
          <p:nvPr>
            <p:ph type="body" sz="quarter" idx="25"/>
          </p:nvPr>
        </p:nvSpPr>
        <p:spPr/>
        <p:txBody>
          <a:bodyPr/>
          <a:lstStyle/>
          <a:p>
            <a:r>
              <a:rPr lang="en-US" dirty="0"/>
              <a:t>45%</a:t>
            </a:r>
          </a:p>
        </p:txBody>
      </p:sp>
      <p:sp>
        <p:nvSpPr>
          <p:cNvPr id="9" name="Text Placeholder 8">
            <a:extLst>
              <a:ext uri="{FF2B5EF4-FFF2-40B4-BE49-F238E27FC236}">
                <a16:creationId xmlns:a16="http://schemas.microsoft.com/office/drawing/2014/main" id="{F1BA8555-0258-601C-2566-6CE19A285E4E}"/>
              </a:ext>
            </a:extLst>
          </p:cNvPr>
          <p:cNvSpPr>
            <a:spLocks noGrp="1"/>
          </p:cNvSpPr>
          <p:nvPr>
            <p:ph type="body" sz="quarter" idx="26"/>
          </p:nvPr>
        </p:nvSpPr>
        <p:spPr/>
        <p:txBody>
          <a:bodyPr/>
          <a:lstStyle/>
          <a:p>
            <a:r>
              <a:rPr lang="en-US" dirty="0"/>
              <a:t>75%</a:t>
            </a:r>
          </a:p>
        </p:txBody>
      </p:sp>
      <p:sp>
        <p:nvSpPr>
          <p:cNvPr id="10" name="Text Placeholder 9">
            <a:extLst>
              <a:ext uri="{FF2B5EF4-FFF2-40B4-BE49-F238E27FC236}">
                <a16:creationId xmlns:a16="http://schemas.microsoft.com/office/drawing/2014/main" id="{DD2C3959-8051-F22A-F5F6-DD152FA001E5}"/>
              </a:ext>
            </a:extLst>
          </p:cNvPr>
          <p:cNvSpPr>
            <a:spLocks noGrp="1"/>
          </p:cNvSpPr>
          <p:nvPr>
            <p:ph type="body" sz="quarter" idx="27"/>
          </p:nvPr>
        </p:nvSpPr>
        <p:spPr/>
        <p:txBody>
          <a:bodyPr/>
          <a:lstStyle/>
          <a:p>
            <a:r>
              <a:rPr lang="en-US" dirty="0"/>
              <a:t>33%</a:t>
            </a:r>
          </a:p>
        </p:txBody>
      </p:sp>
      <p:sp>
        <p:nvSpPr>
          <p:cNvPr id="11" name="Text Placeholder 10">
            <a:extLst>
              <a:ext uri="{FF2B5EF4-FFF2-40B4-BE49-F238E27FC236}">
                <a16:creationId xmlns:a16="http://schemas.microsoft.com/office/drawing/2014/main" id="{0BD046D0-EFA5-362D-B333-4E7BAE7BD549}"/>
              </a:ext>
            </a:extLst>
          </p:cNvPr>
          <p:cNvSpPr>
            <a:spLocks noGrp="1"/>
          </p:cNvSpPr>
          <p:nvPr>
            <p:ph type="body" sz="quarter" idx="28"/>
          </p:nvPr>
        </p:nvSpPr>
        <p:spPr/>
        <p:txBody>
          <a:bodyPr/>
          <a:lstStyle/>
          <a:p>
            <a:r>
              <a:rPr lang="en-US" b="1" dirty="0"/>
              <a:t>Graph Chart Headline</a:t>
            </a:r>
          </a:p>
        </p:txBody>
      </p:sp>
      <p:grpSp>
        <p:nvGrpSpPr>
          <p:cNvPr id="12" name="Group 11">
            <a:extLst>
              <a:ext uri="{FF2B5EF4-FFF2-40B4-BE49-F238E27FC236}">
                <a16:creationId xmlns:a16="http://schemas.microsoft.com/office/drawing/2014/main" id="{384608E0-1AA5-13CD-BFEE-C81B888998EE}"/>
              </a:ext>
            </a:extLst>
          </p:cNvPr>
          <p:cNvGrpSpPr/>
          <p:nvPr/>
        </p:nvGrpSpPr>
        <p:grpSpPr>
          <a:xfrm>
            <a:off x="3367430" y="3933733"/>
            <a:ext cx="1552667" cy="1552667"/>
            <a:chOff x="4610100" y="2058670"/>
            <a:chExt cx="2971800" cy="2971800"/>
          </a:xfrm>
        </p:grpSpPr>
        <p:sp>
          <p:nvSpPr>
            <p:cNvPr id="13" name="Circle: Hollow 7">
              <a:extLst>
                <a:ext uri="{FF2B5EF4-FFF2-40B4-BE49-F238E27FC236}">
                  <a16:creationId xmlns:a16="http://schemas.microsoft.com/office/drawing/2014/main" id="{75B83055-E77A-96EB-8A3F-47AECFB5E78F}"/>
                </a:ext>
              </a:extLst>
            </p:cNvPr>
            <p:cNvSpPr/>
            <p:nvPr/>
          </p:nvSpPr>
          <p:spPr>
            <a:xfrm>
              <a:off x="4610100" y="2058670"/>
              <a:ext cx="2971800" cy="2971800"/>
            </a:xfrm>
            <a:prstGeom prst="donut">
              <a:avLst>
                <a:gd name="adj" fmla="val 48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Arc 13">
              <a:extLst>
                <a:ext uri="{FF2B5EF4-FFF2-40B4-BE49-F238E27FC236}">
                  <a16:creationId xmlns:a16="http://schemas.microsoft.com/office/drawing/2014/main" id="{80CBE423-AE32-6A41-0CDA-8FDD9A5FD851}"/>
                </a:ext>
              </a:extLst>
            </p:cNvPr>
            <p:cNvSpPr/>
            <p:nvPr/>
          </p:nvSpPr>
          <p:spPr>
            <a:xfrm>
              <a:off x="4632961" y="2081531"/>
              <a:ext cx="2926080" cy="2926080"/>
            </a:xfrm>
            <a:prstGeom prst="arc">
              <a:avLst>
                <a:gd name="adj1" fmla="val 1948787"/>
                <a:gd name="adj2" fmla="val 16300462"/>
              </a:avLst>
            </a:prstGeom>
            <a:noFill/>
            <a:ln w="254000" cap="rnd">
              <a:solidFill>
                <a:schemeClr val="accent1"/>
              </a:solidFill>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15" name="Group 14">
            <a:extLst>
              <a:ext uri="{FF2B5EF4-FFF2-40B4-BE49-F238E27FC236}">
                <a16:creationId xmlns:a16="http://schemas.microsoft.com/office/drawing/2014/main" id="{99A23F5F-8035-12F6-86F0-00D91AE41FD2}"/>
              </a:ext>
            </a:extLst>
          </p:cNvPr>
          <p:cNvGrpSpPr/>
          <p:nvPr/>
        </p:nvGrpSpPr>
        <p:grpSpPr>
          <a:xfrm>
            <a:off x="5356057" y="3933733"/>
            <a:ext cx="1552667" cy="1552667"/>
            <a:chOff x="4610100" y="2058670"/>
            <a:chExt cx="2971800" cy="2971800"/>
          </a:xfrm>
        </p:grpSpPr>
        <p:sp>
          <p:nvSpPr>
            <p:cNvPr id="16" name="Circle: Hollow 7">
              <a:extLst>
                <a:ext uri="{FF2B5EF4-FFF2-40B4-BE49-F238E27FC236}">
                  <a16:creationId xmlns:a16="http://schemas.microsoft.com/office/drawing/2014/main" id="{E7A5861F-CF9C-7FEA-10AA-6DE22C276F04}"/>
                </a:ext>
              </a:extLst>
            </p:cNvPr>
            <p:cNvSpPr/>
            <p:nvPr/>
          </p:nvSpPr>
          <p:spPr>
            <a:xfrm>
              <a:off x="4610100" y="2058670"/>
              <a:ext cx="2971800" cy="2971800"/>
            </a:xfrm>
            <a:prstGeom prst="donut">
              <a:avLst>
                <a:gd name="adj" fmla="val 27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Arc 16">
              <a:extLst>
                <a:ext uri="{FF2B5EF4-FFF2-40B4-BE49-F238E27FC236}">
                  <a16:creationId xmlns:a16="http://schemas.microsoft.com/office/drawing/2014/main" id="{C21E2F5F-B105-8159-B82A-8E203FB04A28}"/>
                </a:ext>
              </a:extLst>
            </p:cNvPr>
            <p:cNvSpPr/>
            <p:nvPr/>
          </p:nvSpPr>
          <p:spPr>
            <a:xfrm>
              <a:off x="4632960" y="2081530"/>
              <a:ext cx="2926080" cy="2926080"/>
            </a:xfrm>
            <a:prstGeom prst="arc">
              <a:avLst>
                <a:gd name="adj1" fmla="val 8503784"/>
                <a:gd name="adj2" fmla="val 13934956"/>
              </a:avLst>
            </a:prstGeom>
            <a:noFill/>
            <a:ln w="254000" cap="rnd">
              <a:solidFill>
                <a:schemeClr val="accent1">
                  <a:lumMod val="40000"/>
                  <a:lumOff val="60000"/>
                </a:schemeClr>
              </a:solidFill>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18" name="Group 17">
            <a:extLst>
              <a:ext uri="{FF2B5EF4-FFF2-40B4-BE49-F238E27FC236}">
                <a16:creationId xmlns:a16="http://schemas.microsoft.com/office/drawing/2014/main" id="{31893EBB-8562-9BF7-5344-1BFA67A5717A}"/>
              </a:ext>
            </a:extLst>
          </p:cNvPr>
          <p:cNvGrpSpPr/>
          <p:nvPr/>
        </p:nvGrpSpPr>
        <p:grpSpPr>
          <a:xfrm>
            <a:off x="7229285" y="3933733"/>
            <a:ext cx="1552667" cy="1552667"/>
            <a:chOff x="4610100" y="2058670"/>
            <a:chExt cx="2971800" cy="2971800"/>
          </a:xfrm>
        </p:grpSpPr>
        <p:sp>
          <p:nvSpPr>
            <p:cNvPr id="19" name="Circle: Hollow 7">
              <a:extLst>
                <a:ext uri="{FF2B5EF4-FFF2-40B4-BE49-F238E27FC236}">
                  <a16:creationId xmlns:a16="http://schemas.microsoft.com/office/drawing/2014/main" id="{35E246D5-863F-9EC2-8E0E-958C61C2C78E}"/>
                </a:ext>
              </a:extLst>
            </p:cNvPr>
            <p:cNvSpPr/>
            <p:nvPr/>
          </p:nvSpPr>
          <p:spPr>
            <a:xfrm>
              <a:off x="4610100" y="2058670"/>
              <a:ext cx="2971800" cy="2971800"/>
            </a:xfrm>
            <a:prstGeom prst="donut">
              <a:avLst>
                <a:gd name="adj" fmla="val 27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Arc 19">
              <a:extLst>
                <a:ext uri="{FF2B5EF4-FFF2-40B4-BE49-F238E27FC236}">
                  <a16:creationId xmlns:a16="http://schemas.microsoft.com/office/drawing/2014/main" id="{6DADA903-E18A-5F49-9F4C-632490D9BE69}"/>
                </a:ext>
              </a:extLst>
            </p:cNvPr>
            <p:cNvSpPr/>
            <p:nvPr/>
          </p:nvSpPr>
          <p:spPr>
            <a:xfrm>
              <a:off x="4632960" y="2081530"/>
              <a:ext cx="2926080" cy="2926080"/>
            </a:xfrm>
            <a:prstGeom prst="arc">
              <a:avLst>
                <a:gd name="adj1" fmla="val 17517387"/>
                <a:gd name="adj2" fmla="val 7349923"/>
              </a:avLst>
            </a:prstGeom>
            <a:noFill/>
            <a:ln w="254000" cap="rnd">
              <a:solidFill>
                <a:schemeClr val="accent1">
                  <a:lumMod val="60000"/>
                  <a:lumOff val="40000"/>
                </a:schemeClr>
              </a:solidFill>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Tree>
    <p:extLst>
      <p:ext uri="{BB962C8B-B14F-4D97-AF65-F5344CB8AC3E}">
        <p14:creationId xmlns:p14="http://schemas.microsoft.com/office/powerpoint/2010/main" val="55692014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967E24F-7385-8341-775C-9CE242DB1539}"/>
              </a:ext>
            </a:extLst>
          </p:cNvPr>
          <p:cNvSpPr>
            <a:spLocks noGrp="1"/>
          </p:cNvSpPr>
          <p:nvPr>
            <p:ph type="body" sz="quarter" idx="18"/>
          </p:nvPr>
        </p:nvSpPr>
        <p:spPr/>
        <p:txBody>
          <a:bodyPr/>
          <a:lstStyle/>
          <a:p>
            <a:r>
              <a:rPr lang="en-US" dirty="0"/>
              <a:t>Headline Text</a:t>
            </a:r>
          </a:p>
        </p:txBody>
      </p:sp>
      <p:sp>
        <p:nvSpPr>
          <p:cNvPr id="3" name="Text Placeholder 2">
            <a:extLst>
              <a:ext uri="{FF2B5EF4-FFF2-40B4-BE49-F238E27FC236}">
                <a16:creationId xmlns:a16="http://schemas.microsoft.com/office/drawing/2014/main" id="{E10618A7-05AF-D9AB-1892-F9CC47069656}"/>
              </a:ext>
            </a:extLst>
          </p:cNvPr>
          <p:cNvSpPr>
            <a:spLocks noGrp="1"/>
          </p:cNvSpPr>
          <p:nvPr>
            <p:ph type="body" sz="quarter" idx="10"/>
          </p:nvPr>
        </p:nvSpPr>
        <p:spPr/>
        <p:txBody>
          <a:bodyPr/>
          <a:lstStyle/>
          <a:p>
            <a:r>
              <a:rPr lang="en-US" dirty="0"/>
              <a:t>Circular Slider Graphics Title in Three Lines</a:t>
            </a:r>
          </a:p>
        </p:txBody>
      </p:sp>
      <p:sp>
        <p:nvSpPr>
          <p:cNvPr id="4" name="Text Placeholder 3">
            <a:extLst>
              <a:ext uri="{FF2B5EF4-FFF2-40B4-BE49-F238E27FC236}">
                <a16:creationId xmlns:a16="http://schemas.microsoft.com/office/drawing/2014/main" id="{9CA4429F-62F5-867F-D0F1-287B574CE0AF}"/>
              </a:ext>
            </a:extLst>
          </p:cNvPr>
          <p:cNvSpPr>
            <a:spLocks noGrp="1"/>
          </p:cNvSpPr>
          <p:nvPr>
            <p:ph type="body" sz="quarter" idx="21"/>
          </p:nvPr>
        </p:nvSpPr>
        <p:spPr/>
        <p:txBody>
          <a:bodyPr/>
          <a:lstStyle/>
          <a:p>
            <a:r>
              <a:rPr lang="en-US" dirty="0"/>
              <a:t>Supporting secondary statement to support the cycle and the process.</a:t>
            </a:r>
          </a:p>
        </p:txBody>
      </p:sp>
      <p:sp>
        <p:nvSpPr>
          <p:cNvPr id="5" name="Text Placeholder 4">
            <a:extLst>
              <a:ext uri="{FF2B5EF4-FFF2-40B4-BE49-F238E27FC236}">
                <a16:creationId xmlns:a16="http://schemas.microsoft.com/office/drawing/2014/main" id="{2A71BFE1-FB56-7DF5-C049-CAD510C4404B}"/>
              </a:ext>
            </a:extLst>
          </p:cNvPr>
          <p:cNvSpPr>
            <a:spLocks noGrp="1"/>
          </p:cNvSpPr>
          <p:nvPr>
            <p:ph type="body" sz="quarter" idx="22"/>
          </p:nvPr>
        </p:nvSpPr>
        <p:spPr/>
        <p:txBody>
          <a:bodyPr/>
          <a:lstStyle/>
          <a:p>
            <a:r>
              <a:rPr lang="en-US" dirty="0"/>
              <a:t>No.1 Topic</a:t>
            </a:r>
          </a:p>
        </p:txBody>
      </p:sp>
      <p:sp>
        <p:nvSpPr>
          <p:cNvPr id="6" name="Text Placeholder 5">
            <a:extLst>
              <a:ext uri="{FF2B5EF4-FFF2-40B4-BE49-F238E27FC236}">
                <a16:creationId xmlns:a16="http://schemas.microsoft.com/office/drawing/2014/main" id="{0E1A1658-BD2D-C200-E187-62721164347E}"/>
              </a:ext>
            </a:extLst>
          </p:cNvPr>
          <p:cNvSpPr>
            <a:spLocks noGrp="1"/>
          </p:cNvSpPr>
          <p:nvPr>
            <p:ph type="body" sz="quarter" idx="23"/>
          </p:nvPr>
        </p:nvSpPr>
        <p:spPr/>
        <p:txBody>
          <a:bodyPr/>
          <a:lstStyle/>
          <a:p>
            <a:r>
              <a:rPr lang="en-US" dirty="0"/>
              <a:t>No.3 Topic</a:t>
            </a:r>
          </a:p>
        </p:txBody>
      </p:sp>
      <p:sp>
        <p:nvSpPr>
          <p:cNvPr id="7" name="Text Placeholder 6">
            <a:extLst>
              <a:ext uri="{FF2B5EF4-FFF2-40B4-BE49-F238E27FC236}">
                <a16:creationId xmlns:a16="http://schemas.microsoft.com/office/drawing/2014/main" id="{587B9371-FF80-0459-0C45-AD1386FA369A}"/>
              </a:ext>
            </a:extLst>
          </p:cNvPr>
          <p:cNvSpPr>
            <a:spLocks noGrp="1"/>
          </p:cNvSpPr>
          <p:nvPr>
            <p:ph type="body" sz="quarter" idx="24"/>
          </p:nvPr>
        </p:nvSpPr>
        <p:spPr/>
        <p:txBody>
          <a:bodyPr/>
          <a:lstStyle/>
          <a:p>
            <a:r>
              <a:rPr lang="en-US" dirty="0"/>
              <a:t>No.2 Topic</a:t>
            </a:r>
          </a:p>
        </p:txBody>
      </p:sp>
      <p:sp>
        <p:nvSpPr>
          <p:cNvPr id="8" name="Text Placeholder 7">
            <a:extLst>
              <a:ext uri="{FF2B5EF4-FFF2-40B4-BE49-F238E27FC236}">
                <a16:creationId xmlns:a16="http://schemas.microsoft.com/office/drawing/2014/main" id="{918A9190-A671-8740-508D-21A7969A738B}"/>
              </a:ext>
            </a:extLst>
          </p:cNvPr>
          <p:cNvSpPr>
            <a:spLocks noGrp="1"/>
          </p:cNvSpPr>
          <p:nvPr>
            <p:ph type="body" sz="quarter" idx="25"/>
          </p:nvPr>
        </p:nvSpPr>
        <p:spPr/>
        <p:txBody>
          <a:bodyPr/>
          <a:lstStyle/>
          <a:p>
            <a:r>
              <a:rPr lang="en-US" dirty="0"/>
              <a:t>45%</a:t>
            </a:r>
          </a:p>
        </p:txBody>
      </p:sp>
      <p:sp>
        <p:nvSpPr>
          <p:cNvPr id="9" name="Text Placeholder 8">
            <a:extLst>
              <a:ext uri="{FF2B5EF4-FFF2-40B4-BE49-F238E27FC236}">
                <a16:creationId xmlns:a16="http://schemas.microsoft.com/office/drawing/2014/main" id="{16178539-DE2F-E067-9A36-E08F4B257BEF}"/>
              </a:ext>
            </a:extLst>
          </p:cNvPr>
          <p:cNvSpPr>
            <a:spLocks noGrp="1"/>
          </p:cNvSpPr>
          <p:nvPr>
            <p:ph type="body" sz="quarter" idx="26"/>
          </p:nvPr>
        </p:nvSpPr>
        <p:spPr/>
        <p:txBody>
          <a:bodyPr/>
          <a:lstStyle/>
          <a:p>
            <a:r>
              <a:rPr lang="en-US" dirty="0"/>
              <a:t>75%</a:t>
            </a:r>
          </a:p>
        </p:txBody>
      </p:sp>
      <p:sp>
        <p:nvSpPr>
          <p:cNvPr id="10" name="Text Placeholder 9">
            <a:extLst>
              <a:ext uri="{FF2B5EF4-FFF2-40B4-BE49-F238E27FC236}">
                <a16:creationId xmlns:a16="http://schemas.microsoft.com/office/drawing/2014/main" id="{6E3A73AD-4C51-3FBC-5293-DD9C0DE6A089}"/>
              </a:ext>
            </a:extLst>
          </p:cNvPr>
          <p:cNvSpPr>
            <a:spLocks noGrp="1"/>
          </p:cNvSpPr>
          <p:nvPr>
            <p:ph type="body" sz="quarter" idx="27"/>
          </p:nvPr>
        </p:nvSpPr>
        <p:spPr/>
        <p:txBody>
          <a:bodyPr/>
          <a:lstStyle/>
          <a:p>
            <a:r>
              <a:rPr lang="en-US" dirty="0"/>
              <a:t>33%</a:t>
            </a:r>
          </a:p>
        </p:txBody>
      </p:sp>
      <p:sp>
        <p:nvSpPr>
          <p:cNvPr id="11" name="Text Placeholder 10">
            <a:extLst>
              <a:ext uri="{FF2B5EF4-FFF2-40B4-BE49-F238E27FC236}">
                <a16:creationId xmlns:a16="http://schemas.microsoft.com/office/drawing/2014/main" id="{20D13154-B65B-35AC-F0B1-2CC763382220}"/>
              </a:ext>
            </a:extLst>
          </p:cNvPr>
          <p:cNvSpPr>
            <a:spLocks noGrp="1"/>
          </p:cNvSpPr>
          <p:nvPr>
            <p:ph type="body" sz="quarter" idx="28"/>
          </p:nvPr>
        </p:nvSpPr>
        <p:spPr/>
        <p:txBody>
          <a:bodyPr/>
          <a:lstStyle/>
          <a:p>
            <a:r>
              <a:rPr lang="en-US" b="1" dirty="0"/>
              <a:t>Graph Chart Headline</a:t>
            </a:r>
          </a:p>
        </p:txBody>
      </p:sp>
      <p:grpSp>
        <p:nvGrpSpPr>
          <p:cNvPr id="12" name="Group 11">
            <a:extLst>
              <a:ext uri="{FF2B5EF4-FFF2-40B4-BE49-F238E27FC236}">
                <a16:creationId xmlns:a16="http://schemas.microsoft.com/office/drawing/2014/main" id="{AAC9A97C-B00B-EC8F-1ABB-C50A675A540D}"/>
              </a:ext>
            </a:extLst>
          </p:cNvPr>
          <p:cNvGrpSpPr/>
          <p:nvPr/>
        </p:nvGrpSpPr>
        <p:grpSpPr>
          <a:xfrm>
            <a:off x="3367430" y="3933733"/>
            <a:ext cx="1552667" cy="1552667"/>
            <a:chOff x="4610100" y="2058670"/>
            <a:chExt cx="2971800" cy="2971800"/>
          </a:xfrm>
        </p:grpSpPr>
        <p:sp>
          <p:nvSpPr>
            <p:cNvPr id="13" name="Circle: Hollow 7">
              <a:extLst>
                <a:ext uri="{FF2B5EF4-FFF2-40B4-BE49-F238E27FC236}">
                  <a16:creationId xmlns:a16="http://schemas.microsoft.com/office/drawing/2014/main" id="{38F4B93B-B32C-9FAA-3C14-FEDC0ED9D18D}"/>
                </a:ext>
              </a:extLst>
            </p:cNvPr>
            <p:cNvSpPr/>
            <p:nvPr/>
          </p:nvSpPr>
          <p:spPr>
            <a:xfrm>
              <a:off x="4610100" y="2058670"/>
              <a:ext cx="2971800" cy="2971800"/>
            </a:xfrm>
            <a:prstGeom prst="donut">
              <a:avLst>
                <a:gd name="adj" fmla="val 27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c 13">
              <a:extLst>
                <a:ext uri="{FF2B5EF4-FFF2-40B4-BE49-F238E27FC236}">
                  <a16:creationId xmlns:a16="http://schemas.microsoft.com/office/drawing/2014/main" id="{131C326A-CCC2-F062-51DC-AC2411416F3B}"/>
                </a:ext>
              </a:extLst>
            </p:cNvPr>
            <p:cNvSpPr/>
            <p:nvPr/>
          </p:nvSpPr>
          <p:spPr>
            <a:xfrm>
              <a:off x="4632960" y="2081530"/>
              <a:ext cx="2926080" cy="2926080"/>
            </a:xfrm>
            <a:prstGeom prst="arc">
              <a:avLst>
                <a:gd name="adj1" fmla="val 1948787"/>
                <a:gd name="adj2" fmla="val 10630331"/>
              </a:avLst>
            </a:prstGeom>
            <a:noFill/>
            <a:ln w="254000" cap="rnd">
              <a:solidFill>
                <a:schemeClr val="accent1"/>
              </a:solidFill>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15" name="Group 14">
            <a:extLst>
              <a:ext uri="{FF2B5EF4-FFF2-40B4-BE49-F238E27FC236}">
                <a16:creationId xmlns:a16="http://schemas.microsoft.com/office/drawing/2014/main" id="{922F6F94-0201-C5E6-F9A4-E67B2D6C727D}"/>
              </a:ext>
            </a:extLst>
          </p:cNvPr>
          <p:cNvGrpSpPr/>
          <p:nvPr/>
        </p:nvGrpSpPr>
        <p:grpSpPr>
          <a:xfrm>
            <a:off x="5356057" y="3933733"/>
            <a:ext cx="1552667" cy="1552667"/>
            <a:chOff x="4610100" y="2058670"/>
            <a:chExt cx="2971800" cy="2971800"/>
          </a:xfrm>
        </p:grpSpPr>
        <p:sp>
          <p:nvSpPr>
            <p:cNvPr id="16" name="Circle: Hollow 7">
              <a:extLst>
                <a:ext uri="{FF2B5EF4-FFF2-40B4-BE49-F238E27FC236}">
                  <a16:creationId xmlns:a16="http://schemas.microsoft.com/office/drawing/2014/main" id="{8606922E-C9F2-9EBA-A6C1-0DF9FABBCD34}"/>
                </a:ext>
              </a:extLst>
            </p:cNvPr>
            <p:cNvSpPr/>
            <p:nvPr/>
          </p:nvSpPr>
          <p:spPr>
            <a:xfrm>
              <a:off x="4610100" y="2058670"/>
              <a:ext cx="2971800" cy="2971800"/>
            </a:xfrm>
            <a:prstGeom prst="donut">
              <a:avLst>
                <a:gd name="adj" fmla="val 27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Arc 16">
              <a:extLst>
                <a:ext uri="{FF2B5EF4-FFF2-40B4-BE49-F238E27FC236}">
                  <a16:creationId xmlns:a16="http://schemas.microsoft.com/office/drawing/2014/main" id="{FA52BE7C-A336-244B-2606-37BD7A6A4BB6}"/>
                </a:ext>
              </a:extLst>
            </p:cNvPr>
            <p:cNvSpPr/>
            <p:nvPr/>
          </p:nvSpPr>
          <p:spPr>
            <a:xfrm>
              <a:off x="4632960" y="2081530"/>
              <a:ext cx="2926080" cy="2926080"/>
            </a:xfrm>
            <a:prstGeom prst="arc">
              <a:avLst>
                <a:gd name="adj1" fmla="val 8503784"/>
                <a:gd name="adj2" fmla="val 13934956"/>
              </a:avLst>
            </a:prstGeom>
            <a:noFill/>
            <a:ln w="254000" cap="rnd">
              <a:solidFill>
                <a:schemeClr val="accent1">
                  <a:lumMod val="40000"/>
                  <a:lumOff val="60000"/>
                </a:schemeClr>
              </a:solidFill>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18" name="Group 17">
            <a:extLst>
              <a:ext uri="{FF2B5EF4-FFF2-40B4-BE49-F238E27FC236}">
                <a16:creationId xmlns:a16="http://schemas.microsoft.com/office/drawing/2014/main" id="{668F6E78-6224-DC7D-46A2-C154F996B87C}"/>
              </a:ext>
            </a:extLst>
          </p:cNvPr>
          <p:cNvGrpSpPr/>
          <p:nvPr/>
        </p:nvGrpSpPr>
        <p:grpSpPr>
          <a:xfrm>
            <a:off x="7229285" y="3933733"/>
            <a:ext cx="1552667" cy="1552667"/>
            <a:chOff x="4610100" y="2058670"/>
            <a:chExt cx="2971800" cy="2971800"/>
          </a:xfrm>
        </p:grpSpPr>
        <p:sp>
          <p:nvSpPr>
            <p:cNvPr id="19" name="Circle: Hollow 7">
              <a:extLst>
                <a:ext uri="{FF2B5EF4-FFF2-40B4-BE49-F238E27FC236}">
                  <a16:creationId xmlns:a16="http://schemas.microsoft.com/office/drawing/2014/main" id="{661EA3F7-C615-F3B2-79E1-AF5C080FE9DB}"/>
                </a:ext>
              </a:extLst>
            </p:cNvPr>
            <p:cNvSpPr/>
            <p:nvPr/>
          </p:nvSpPr>
          <p:spPr>
            <a:xfrm>
              <a:off x="4610100" y="2058670"/>
              <a:ext cx="2971800" cy="2971800"/>
            </a:xfrm>
            <a:prstGeom prst="donut">
              <a:avLst>
                <a:gd name="adj" fmla="val 27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Arc 19">
              <a:extLst>
                <a:ext uri="{FF2B5EF4-FFF2-40B4-BE49-F238E27FC236}">
                  <a16:creationId xmlns:a16="http://schemas.microsoft.com/office/drawing/2014/main" id="{4DD60D99-2305-854E-7812-D222996D53B7}"/>
                </a:ext>
              </a:extLst>
            </p:cNvPr>
            <p:cNvSpPr/>
            <p:nvPr/>
          </p:nvSpPr>
          <p:spPr>
            <a:xfrm>
              <a:off x="4632960" y="2081530"/>
              <a:ext cx="2926080" cy="2926080"/>
            </a:xfrm>
            <a:prstGeom prst="arc">
              <a:avLst>
                <a:gd name="adj1" fmla="val 17517387"/>
                <a:gd name="adj2" fmla="val 7349923"/>
              </a:avLst>
            </a:prstGeom>
            <a:noFill/>
            <a:ln w="254000" cap="rnd">
              <a:solidFill>
                <a:schemeClr val="accent1">
                  <a:lumMod val="60000"/>
                  <a:lumOff val="40000"/>
                </a:schemeClr>
              </a:solidFill>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Tree>
    <p:extLst>
      <p:ext uri="{BB962C8B-B14F-4D97-AF65-F5344CB8AC3E}">
        <p14:creationId xmlns:p14="http://schemas.microsoft.com/office/powerpoint/2010/main" val="339546621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B2D500-6712-09A1-5E8D-081F8A4EFDCB}"/>
              </a:ext>
            </a:extLst>
          </p:cNvPr>
          <p:cNvSpPr>
            <a:spLocks noGrp="1"/>
          </p:cNvSpPr>
          <p:nvPr>
            <p:ph type="body" sz="quarter" idx="10"/>
          </p:nvPr>
        </p:nvSpPr>
        <p:spPr/>
        <p:txBody>
          <a:bodyPr/>
          <a:lstStyle/>
          <a:p>
            <a:r>
              <a:rPr lang="en-US" dirty="0"/>
              <a:t>Our Innovative Process Title in Three Lines</a:t>
            </a:r>
          </a:p>
        </p:txBody>
      </p:sp>
      <p:sp>
        <p:nvSpPr>
          <p:cNvPr id="3" name="Text Placeholder 2">
            <a:extLst>
              <a:ext uri="{FF2B5EF4-FFF2-40B4-BE49-F238E27FC236}">
                <a16:creationId xmlns:a16="http://schemas.microsoft.com/office/drawing/2014/main" id="{7A2D3EBD-FD60-6697-2E6D-AF0A2936148B}"/>
              </a:ext>
            </a:extLst>
          </p:cNvPr>
          <p:cNvSpPr>
            <a:spLocks noGrp="1"/>
          </p:cNvSpPr>
          <p:nvPr>
            <p:ph type="body" sz="quarter" idx="19"/>
          </p:nvPr>
        </p:nvSpPr>
        <p:spPr/>
        <p:txBody>
          <a:bodyPr/>
          <a:lstStyle/>
          <a:p>
            <a:r>
              <a:rPr lang="en-US" dirty="0"/>
              <a:t>Headline Text</a:t>
            </a:r>
          </a:p>
        </p:txBody>
      </p:sp>
      <p:sp>
        <p:nvSpPr>
          <p:cNvPr id="4" name="Text Placeholder 3">
            <a:extLst>
              <a:ext uri="{FF2B5EF4-FFF2-40B4-BE49-F238E27FC236}">
                <a16:creationId xmlns:a16="http://schemas.microsoft.com/office/drawing/2014/main" id="{E9E1AC9D-63D5-24C5-30AE-52948531C901}"/>
              </a:ext>
            </a:extLst>
          </p:cNvPr>
          <p:cNvSpPr>
            <a:spLocks noGrp="1"/>
          </p:cNvSpPr>
          <p:nvPr>
            <p:ph type="body" sz="quarter" idx="21"/>
          </p:nvPr>
        </p:nvSpPr>
        <p:spPr/>
        <p:txBody>
          <a:bodyPr/>
          <a:lstStyle/>
          <a:p>
            <a:r>
              <a:rPr lang="en-US" dirty="0"/>
              <a:t>Supporting secondary statement to support the process.</a:t>
            </a:r>
          </a:p>
          <a:p>
            <a:endParaRPr lang="en-US" dirty="0"/>
          </a:p>
        </p:txBody>
      </p:sp>
      <p:sp>
        <p:nvSpPr>
          <p:cNvPr id="5" name="Text Placeholder 4">
            <a:extLst>
              <a:ext uri="{FF2B5EF4-FFF2-40B4-BE49-F238E27FC236}">
                <a16:creationId xmlns:a16="http://schemas.microsoft.com/office/drawing/2014/main" id="{43AAD7A5-E84A-2736-5ADD-C6A88C020CBF}"/>
              </a:ext>
            </a:extLst>
          </p:cNvPr>
          <p:cNvSpPr>
            <a:spLocks noGrp="1"/>
          </p:cNvSpPr>
          <p:nvPr>
            <p:ph type="body" sz="quarter" idx="22"/>
          </p:nvPr>
        </p:nvSpPr>
        <p:spPr/>
        <p:txBody>
          <a:bodyPr/>
          <a:lstStyle/>
          <a:p>
            <a:r>
              <a:rPr lang="en-US" dirty="0"/>
              <a:t>No.1 Topic</a:t>
            </a:r>
          </a:p>
        </p:txBody>
      </p:sp>
      <p:sp>
        <p:nvSpPr>
          <p:cNvPr id="6" name="Text Placeholder 5">
            <a:extLst>
              <a:ext uri="{FF2B5EF4-FFF2-40B4-BE49-F238E27FC236}">
                <a16:creationId xmlns:a16="http://schemas.microsoft.com/office/drawing/2014/main" id="{A3E27EAE-4429-763C-7381-AA416DC8AB03}"/>
              </a:ext>
            </a:extLst>
          </p:cNvPr>
          <p:cNvSpPr>
            <a:spLocks noGrp="1"/>
          </p:cNvSpPr>
          <p:nvPr>
            <p:ph type="body" sz="quarter" idx="23"/>
          </p:nvPr>
        </p:nvSpPr>
        <p:spPr/>
        <p:txBody>
          <a:bodyPr/>
          <a:lstStyle/>
          <a:p>
            <a:r>
              <a:rPr lang="en-US" dirty="0"/>
              <a:t>No.2 Topic</a:t>
            </a:r>
          </a:p>
        </p:txBody>
      </p:sp>
      <p:sp>
        <p:nvSpPr>
          <p:cNvPr id="7" name="Text Placeholder 6">
            <a:extLst>
              <a:ext uri="{FF2B5EF4-FFF2-40B4-BE49-F238E27FC236}">
                <a16:creationId xmlns:a16="http://schemas.microsoft.com/office/drawing/2014/main" id="{4A4AAF55-8EB9-6628-2799-2D33E114581E}"/>
              </a:ext>
            </a:extLst>
          </p:cNvPr>
          <p:cNvSpPr>
            <a:spLocks noGrp="1"/>
          </p:cNvSpPr>
          <p:nvPr>
            <p:ph type="body" sz="quarter" idx="24"/>
          </p:nvPr>
        </p:nvSpPr>
        <p:spPr/>
        <p:txBody>
          <a:bodyPr/>
          <a:lstStyle/>
          <a:p>
            <a:r>
              <a:rPr lang="en-US" dirty="0"/>
              <a:t>No.3 Topic</a:t>
            </a:r>
          </a:p>
        </p:txBody>
      </p:sp>
      <p:sp>
        <p:nvSpPr>
          <p:cNvPr id="8" name="Text Placeholder 7">
            <a:extLst>
              <a:ext uri="{FF2B5EF4-FFF2-40B4-BE49-F238E27FC236}">
                <a16:creationId xmlns:a16="http://schemas.microsoft.com/office/drawing/2014/main" id="{80411D8C-3C0E-5895-74EF-A83179995E48}"/>
              </a:ext>
            </a:extLst>
          </p:cNvPr>
          <p:cNvSpPr>
            <a:spLocks noGrp="1"/>
          </p:cNvSpPr>
          <p:nvPr>
            <p:ph type="body" sz="quarter" idx="25"/>
          </p:nvPr>
        </p:nvSpPr>
        <p:spPr/>
        <p:txBody>
          <a:bodyPr/>
          <a:lstStyle/>
          <a:p>
            <a:r>
              <a:rPr lang="en-US" dirty="0"/>
              <a:t>No.4 Topic</a:t>
            </a:r>
          </a:p>
        </p:txBody>
      </p:sp>
      <p:sp>
        <p:nvSpPr>
          <p:cNvPr id="9" name="Text Placeholder 8">
            <a:extLst>
              <a:ext uri="{FF2B5EF4-FFF2-40B4-BE49-F238E27FC236}">
                <a16:creationId xmlns:a16="http://schemas.microsoft.com/office/drawing/2014/main" id="{FC9886D1-BA94-5BFF-B6AC-F01D5FF82C0E}"/>
              </a:ext>
            </a:extLst>
          </p:cNvPr>
          <p:cNvSpPr>
            <a:spLocks noGrp="1"/>
          </p:cNvSpPr>
          <p:nvPr>
            <p:ph type="body" sz="quarter" idx="26"/>
          </p:nvPr>
        </p:nvSpPr>
        <p:spPr/>
        <p:txBody>
          <a:bodyPr/>
          <a:lstStyle/>
          <a:p>
            <a:r>
              <a:rPr lang="en-US" dirty="0"/>
              <a:t>No.5 Topic</a:t>
            </a:r>
          </a:p>
        </p:txBody>
      </p:sp>
      <p:sp>
        <p:nvSpPr>
          <p:cNvPr id="10" name="Text Placeholder 9">
            <a:extLst>
              <a:ext uri="{FF2B5EF4-FFF2-40B4-BE49-F238E27FC236}">
                <a16:creationId xmlns:a16="http://schemas.microsoft.com/office/drawing/2014/main" id="{9C33CD20-6D73-9BFA-1773-DF480E9FD7C2}"/>
              </a:ext>
            </a:extLst>
          </p:cNvPr>
          <p:cNvSpPr>
            <a:spLocks noGrp="1"/>
          </p:cNvSpPr>
          <p:nvPr>
            <p:ph type="body" sz="quarter" idx="28"/>
          </p:nvPr>
        </p:nvSpPr>
        <p:spPr/>
        <p:txBody>
          <a:bodyPr/>
          <a:lstStyle/>
          <a:p>
            <a:r>
              <a:rPr lang="en-US" b="1" dirty="0"/>
              <a:t>Graph Chart Headline</a:t>
            </a:r>
          </a:p>
          <a:p>
            <a:endParaRPr lang="en-US" b="1" dirty="0"/>
          </a:p>
        </p:txBody>
      </p:sp>
    </p:spTree>
    <p:extLst>
      <p:ext uri="{BB962C8B-B14F-4D97-AF65-F5344CB8AC3E}">
        <p14:creationId xmlns:p14="http://schemas.microsoft.com/office/powerpoint/2010/main" val="17702214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796BB4-6A0E-07D4-9A8D-B4CEDFD27B7C}"/>
              </a:ext>
            </a:extLst>
          </p:cNvPr>
          <p:cNvSpPr>
            <a:spLocks noGrp="1"/>
          </p:cNvSpPr>
          <p:nvPr>
            <p:ph type="body" sz="quarter" idx="10"/>
          </p:nvPr>
        </p:nvSpPr>
        <p:spPr/>
        <p:txBody>
          <a:bodyPr/>
          <a:lstStyle/>
          <a:p>
            <a:r>
              <a:rPr lang="en-US" dirty="0"/>
              <a:t>Our Innovative Process Title in Three Lines</a:t>
            </a:r>
          </a:p>
        </p:txBody>
      </p:sp>
      <p:sp>
        <p:nvSpPr>
          <p:cNvPr id="3" name="Text Placeholder 2">
            <a:extLst>
              <a:ext uri="{FF2B5EF4-FFF2-40B4-BE49-F238E27FC236}">
                <a16:creationId xmlns:a16="http://schemas.microsoft.com/office/drawing/2014/main" id="{74715142-FF1F-AE58-3297-3455A09D8366}"/>
              </a:ext>
            </a:extLst>
          </p:cNvPr>
          <p:cNvSpPr>
            <a:spLocks noGrp="1"/>
          </p:cNvSpPr>
          <p:nvPr>
            <p:ph type="body" sz="quarter" idx="18"/>
          </p:nvPr>
        </p:nvSpPr>
        <p:spPr/>
        <p:txBody>
          <a:bodyPr/>
          <a:lstStyle/>
          <a:p>
            <a:r>
              <a:rPr lang="en-US" dirty="0"/>
              <a:t>Headline Text</a:t>
            </a:r>
          </a:p>
        </p:txBody>
      </p:sp>
      <p:sp>
        <p:nvSpPr>
          <p:cNvPr id="4" name="Text Placeholder 3">
            <a:extLst>
              <a:ext uri="{FF2B5EF4-FFF2-40B4-BE49-F238E27FC236}">
                <a16:creationId xmlns:a16="http://schemas.microsoft.com/office/drawing/2014/main" id="{188B7569-BB59-CF4C-185B-3FE5B95A6173}"/>
              </a:ext>
            </a:extLst>
          </p:cNvPr>
          <p:cNvSpPr>
            <a:spLocks noGrp="1"/>
          </p:cNvSpPr>
          <p:nvPr>
            <p:ph type="body" sz="quarter" idx="21"/>
          </p:nvPr>
        </p:nvSpPr>
        <p:spPr/>
        <p:txBody>
          <a:bodyPr/>
          <a:lstStyle/>
          <a:p>
            <a:r>
              <a:rPr lang="en-US" dirty="0"/>
              <a:t>Supporting secondary statement to support the process.</a:t>
            </a:r>
          </a:p>
          <a:p>
            <a:endParaRPr lang="en-US" dirty="0"/>
          </a:p>
        </p:txBody>
      </p:sp>
      <p:sp>
        <p:nvSpPr>
          <p:cNvPr id="5" name="Text Placeholder 4">
            <a:extLst>
              <a:ext uri="{FF2B5EF4-FFF2-40B4-BE49-F238E27FC236}">
                <a16:creationId xmlns:a16="http://schemas.microsoft.com/office/drawing/2014/main" id="{B21FB46B-A58D-6C12-0DC4-EEA37F0E2500}"/>
              </a:ext>
            </a:extLst>
          </p:cNvPr>
          <p:cNvSpPr>
            <a:spLocks noGrp="1"/>
          </p:cNvSpPr>
          <p:nvPr>
            <p:ph type="body" sz="quarter" idx="22"/>
          </p:nvPr>
        </p:nvSpPr>
        <p:spPr/>
        <p:txBody>
          <a:bodyPr/>
          <a:lstStyle/>
          <a:p>
            <a:r>
              <a:rPr lang="en-US" dirty="0"/>
              <a:t>Nox.1 Topic</a:t>
            </a:r>
          </a:p>
        </p:txBody>
      </p:sp>
      <p:sp>
        <p:nvSpPr>
          <p:cNvPr id="6" name="Text Placeholder 5">
            <a:extLst>
              <a:ext uri="{FF2B5EF4-FFF2-40B4-BE49-F238E27FC236}">
                <a16:creationId xmlns:a16="http://schemas.microsoft.com/office/drawing/2014/main" id="{6A0E37EA-C220-6BBF-A698-3908693AE0F5}"/>
              </a:ext>
            </a:extLst>
          </p:cNvPr>
          <p:cNvSpPr>
            <a:spLocks noGrp="1"/>
          </p:cNvSpPr>
          <p:nvPr>
            <p:ph type="body" sz="quarter" idx="23"/>
          </p:nvPr>
        </p:nvSpPr>
        <p:spPr/>
        <p:txBody>
          <a:bodyPr/>
          <a:lstStyle/>
          <a:p>
            <a:r>
              <a:rPr lang="en-US" dirty="0"/>
              <a:t>No.2 Topic</a:t>
            </a:r>
          </a:p>
        </p:txBody>
      </p:sp>
      <p:sp>
        <p:nvSpPr>
          <p:cNvPr id="7" name="Text Placeholder 6">
            <a:extLst>
              <a:ext uri="{FF2B5EF4-FFF2-40B4-BE49-F238E27FC236}">
                <a16:creationId xmlns:a16="http://schemas.microsoft.com/office/drawing/2014/main" id="{55353568-D74F-2FEB-ACC9-D540E8829A1A}"/>
              </a:ext>
            </a:extLst>
          </p:cNvPr>
          <p:cNvSpPr>
            <a:spLocks noGrp="1"/>
          </p:cNvSpPr>
          <p:nvPr>
            <p:ph type="body" sz="quarter" idx="24"/>
          </p:nvPr>
        </p:nvSpPr>
        <p:spPr/>
        <p:txBody>
          <a:bodyPr/>
          <a:lstStyle/>
          <a:p>
            <a:r>
              <a:rPr lang="en-US" dirty="0"/>
              <a:t>No.3 Topic</a:t>
            </a:r>
          </a:p>
        </p:txBody>
      </p:sp>
      <p:sp>
        <p:nvSpPr>
          <p:cNvPr id="8" name="Text Placeholder 7">
            <a:extLst>
              <a:ext uri="{FF2B5EF4-FFF2-40B4-BE49-F238E27FC236}">
                <a16:creationId xmlns:a16="http://schemas.microsoft.com/office/drawing/2014/main" id="{3AA7A552-9242-C659-69FD-5E2F7C7FFD2B}"/>
              </a:ext>
            </a:extLst>
          </p:cNvPr>
          <p:cNvSpPr>
            <a:spLocks noGrp="1"/>
          </p:cNvSpPr>
          <p:nvPr>
            <p:ph type="body" sz="quarter" idx="25"/>
          </p:nvPr>
        </p:nvSpPr>
        <p:spPr/>
        <p:txBody>
          <a:bodyPr/>
          <a:lstStyle/>
          <a:p>
            <a:r>
              <a:rPr lang="en-US" dirty="0"/>
              <a:t>No.4 Topic</a:t>
            </a:r>
          </a:p>
        </p:txBody>
      </p:sp>
      <p:sp>
        <p:nvSpPr>
          <p:cNvPr id="9" name="Text Placeholder 8">
            <a:extLst>
              <a:ext uri="{FF2B5EF4-FFF2-40B4-BE49-F238E27FC236}">
                <a16:creationId xmlns:a16="http://schemas.microsoft.com/office/drawing/2014/main" id="{8ACD8F8B-060E-287B-F4BB-0B6F543CDA10}"/>
              </a:ext>
            </a:extLst>
          </p:cNvPr>
          <p:cNvSpPr>
            <a:spLocks noGrp="1"/>
          </p:cNvSpPr>
          <p:nvPr>
            <p:ph type="body" sz="quarter" idx="26"/>
          </p:nvPr>
        </p:nvSpPr>
        <p:spPr/>
        <p:txBody>
          <a:bodyPr/>
          <a:lstStyle/>
          <a:p>
            <a:r>
              <a:rPr lang="en-US" dirty="0"/>
              <a:t>No.5 Topic</a:t>
            </a:r>
          </a:p>
        </p:txBody>
      </p:sp>
      <p:sp>
        <p:nvSpPr>
          <p:cNvPr id="10" name="Text Placeholder 9">
            <a:extLst>
              <a:ext uri="{FF2B5EF4-FFF2-40B4-BE49-F238E27FC236}">
                <a16:creationId xmlns:a16="http://schemas.microsoft.com/office/drawing/2014/main" id="{E9D4AECF-4461-467F-50CC-22C6D3387422}"/>
              </a:ext>
            </a:extLst>
          </p:cNvPr>
          <p:cNvSpPr>
            <a:spLocks noGrp="1"/>
          </p:cNvSpPr>
          <p:nvPr>
            <p:ph type="body" sz="quarter" idx="28"/>
          </p:nvPr>
        </p:nvSpPr>
        <p:spPr/>
        <p:txBody>
          <a:bodyPr/>
          <a:lstStyle/>
          <a:p>
            <a:r>
              <a:rPr lang="en-US" b="1" dirty="0"/>
              <a:t>Graph Chart Headline</a:t>
            </a:r>
          </a:p>
        </p:txBody>
      </p:sp>
    </p:spTree>
    <p:extLst>
      <p:ext uri="{BB962C8B-B14F-4D97-AF65-F5344CB8AC3E}">
        <p14:creationId xmlns:p14="http://schemas.microsoft.com/office/powerpoint/2010/main" val="173033896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D15A59-A76B-73B3-C61E-FAEF186CD762}"/>
              </a:ext>
            </a:extLst>
          </p:cNvPr>
          <p:cNvSpPr>
            <a:spLocks noGrp="1"/>
          </p:cNvSpPr>
          <p:nvPr>
            <p:ph type="body" sz="quarter" idx="10"/>
          </p:nvPr>
        </p:nvSpPr>
        <p:spPr/>
        <p:txBody>
          <a:bodyPr/>
          <a:lstStyle/>
          <a:p>
            <a:r>
              <a:rPr lang="en-US" dirty="0"/>
              <a:t>Cycle Chart Headline Text in Three Lines</a:t>
            </a:r>
          </a:p>
        </p:txBody>
      </p:sp>
      <p:sp>
        <p:nvSpPr>
          <p:cNvPr id="3" name="Text Placeholder 2">
            <a:extLst>
              <a:ext uri="{FF2B5EF4-FFF2-40B4-BE49-F238E27FC236}">
                <a16:creationId xmlns:a16="http://schemas.microsoft.com/office/drawing/2014/main" id="{3D40E06A-49E6-7417-E090-86030DF70BC6}"/>
              </a:ext>
            </a:extLst>
          </p:cNvPr>
          <p:cNvSpPr>
            <a:spLocks noGrp="1"/>
          </p:cNvSpPr>
          <p:nvPr>
            <p:ph type="body" sz="quarter" idx="19"/>
          </p:nvPr>
        </p:nvSpPr>
        <p:spPr/>
        <p:txBody>
          <a:bodyPr/>
          <a:lstStyle/>
          <a:p>
            <a:r>
              <a:rPr lang="en-US" dirty="0"/>
              <a:t>Headline Text</a:t>
            </a:r>
          </a:p>
        </p:txBody>
      </p:sp>
      <p:sp>
        <p:nvSpPr>
          <p:cNvPr id="4" name="Text Placeholder 3">
            <a:extLst>
              <a:ext uri="{FF2B5EF4-FFF2-40B4-BE49-F238E27FC236}">
                <a16:creationId xmlns:a16="http://schemas.microsoft.com/office/drawing/2014/main" id="{267D65F2-4440-21B1-F5A7-11F5ACF8E71D}"/>
              </a:ext>
            </a:extLst>
          </p:cNvPr>
          <p:cNvSpPr>
            <a:spLocks noGrp="1"/>
          </p:cNvSpPr>
          <p:nvPr>
            <p:ph type="body" sz="quarter" idx="21"/>
          </p:nvPr>
        </p:nvSpPr>
        <p:spPr/>
        <p:txBody>
          <a:bodyPr/>
          <a:lstStyle/>
          <a:p>
            <a:r>
              <a:rPr lang="en-US" dirty="0"/>
              <a:t>Supporting secondary statement to support the cycle and the process.</a:t>
            </a:r>
          </a:p>
          <a:p>
            <a:endParaRPr lang="en-US" dirty="0"/>
          </a:p>
        </p:txBody>
      </p:sp>
      <p:sp>
        <p:nvSpPr>
          <p:cNvPr id="5" name="Text Placeholder 4">
            <a:extLst>
              <a:ext uri="{FF2B5EF4-FFF2-40B4-BE49-F238E27FC236}">
                <a16:creationId xmlns:a16="http://schemas.microsoft.com/office/drawing/2014/main" id="{D1649E02-43ED-37ED-C1A5-479FC9285FAA}"/>
              </a:ext>
            </a:extLst>
          </p:cNvPr>
          <p:cNvSpPr>
            <a:spLocks noGrp="1"/>
          </p:cNvSpPr>
          <p:nvPr>
            <p:ph type="body" sz="quarter" idx="23"/>
          </p:nvPr>
        </p:nvSpPr>
        <p:spPr/>
        <p:txBody>
          <a:bodyPr/>
          <a:lstStyle/>
          <a:p>
            <a:r>
              <a:rPr lang="en-US" dirty="0"/>
              <a:t>Nox.1 Topic</a:t>
            </a:r>
          </a:p>
        </p:txBody>
      </p:sp>
      <p:sp>
        <p:nvSpPr>
          <p:cNvPr id="6" name="Text Placeholder 5">
            <a:extLst>
              <a:ext uri="{FF2B5EF4-FFF2-40B4-BE49-F238E27FC236}">
                <a16:creationId xmlns:a16="http://schemas.microsoft.com/office/drawing/2014/main" id="{EACC9308-3E63-1174-EED0-4B3FEBC283B8}"/>
              </a:ext>
            </a:extLst>
          </p:cNvPr>
          <p:cNvSpPr>
            <a:spLocks noGrp="1"/>
          </p:cNvSpPr>
          <p:nvPr>
            <p:ph type="body" sz="quarter" idx="24"/>
          </p:nvPr>
        </p:nvSpPr>
        <p:spPr/>
        <p:txBody>
          <a:bodyPr/>
          <a:lstStyle/>
          <a:p>
            <a:r>
              <a:rPr lang="en-US" dirty="0"/>
              <a:t>No.2 Topic</a:t>
            </a:r>
          </a:p>
        </p:txBody>
      </p:sp>
      <p:sp>
        <p:nvSpPr>
          <p:cNvPr id="7" name="Text Placeholder 6">
            <a:extLst>
              <a:ext uri="{FF2B5EF4-FFF2-40B4-BE49-F238E27FC236}">
                <a16:creationId xmlns:a16="http://schemas.microsoft.com/office/drawing/2014/main" id="{364D7CE7-084C-5096-2F42-FD7A2D93BCFA}"/>
              </a:ext>
            </a:extLst>
          </p:cNvPr>
          <p:cNvSpPr>
            <a:spLocks noGrp="1"/>
          </p:cNvSpPr>
          <p:nvPr>
            <p:ph type="body" sz="quarter" idx="25"/>
          </p:nvPr>
        </p:nvSpPr>
        <p:spPr/>
        <p:txBody>
          <a:bodyPr/>
          <a:lstStyle/>
          <a:p>
            <a:r>
              <a:rPr lang="en-US" dirty="0"/>
              <a:t>No.3 Topic</a:t>
            </a:r>
          </a:p>
        </p:txBody>
      </p:sp>
      <p:sp>
        <p:nvSpPr>
          <p:cNvPr id="8" name="Text Placeholder 7">
            <a:extLst>
              <a:ext uri="{FF2B5EF4-FFF2-40B4-BE49-F238E27FC236}">
                <a16:creationId xmlns:a16="http://schemas.microsoft.com/office/drawing/2014/main" id="{CFDA2E3F-2260-4DFE-97AF-9DD984E5DBC6}"/>
              </a:ext>
            </a:extLst>
          </p:cNvPr>
          <p:cNvSpPr>
            <a:spLocks noGrp="1"/>
          </p:cNvSpPr>
          <p:nvPr>
            <p:ph type="body" sz="quarter" idx="26"/>
          </p:nvPr>
        </p:nvSpPr>
        <p:spPr/>
        <p:txBody>
          <a:bodyPr/>
          <a:lstStyle/>
          <a:p>
            <a:r>
              <a:rPr lang="en-US" dirty="0"/>
              <a:t>No.4 Topic</a:t>
            </a:r>
          </a:p>
        </p:txBody>
      </p:sp>
      <p:sp>
        <p:nvSpPr>
          <p:cNvPr id="9" name="Text Placeholder 8">
            <a:extLst>
              <a:ext uri="{FF2B5EF4-FFF2-40B4-BE49-F238E27FC236}">
                <a16:creationId xmlns:a16="http://schemas.microsoft.com/office/drawing/2014/main" id="{62C55E4E-00E4-F5A2-DB70-15AD574DC5B7}"/>
              </a:ext>
            </a:extLst>
          </p:cNvPr>
          <p:cNvSpPr>
            <a:spLocks noGrp="1"/>
          </p:cNvSpPr>
          <p:nvPr>
            <p:ph type="body" sz="quarter" idx="28"/>
          </p:nvPr>
        </p:nvSpPr>
        <p:spPr/>
        <p:txBody>
          <a:bodyPr/>
          <a:lstStyle/>
          <a:p>
            <a:r>
              <a:rPr lang="en-US" b="1" dirty="0"/>
              <a:t>Graph Chart Headline</a:t>
            </a:r>
          </a:p>
          <a:p>
            <a:endParaRPr lang="en-US" b="1" dirty="0"/>
          </a:p>
        </p:txBody>
      </p:sp>
    </p:spTree>
    <p:extLst>
      <p:ext uri="{BB962C8B-B14F-4D97-AF65-F5344CB8AC3E}">
        <p14:creationId xmlns:p14="http://schemas.microsoft.com/office/powerpoint/2010/main" val="145831205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1AF7F28-7342-AF85-8CB9-82B876A64A1A}"/>
              </a:ext>
            </a:extLst>
          </p:cNvPr>
          <p:cNvSpPr>
            <a:spLocks noGrp="1"/>
          </p:cNvSpPr>
          <p:nvPr>
            <p:ph type="body" sz="quarter" idx="10"/>
          </p:nvPr>
        </p:nvSpPr>
        <p:spPr/>
        <p:txBody>
          <a:bodyPr/>
          <a:lstStyle/>
          <a:p>
            <a:r>
              <a:rPr lang="en-US" dirty="0"/>
              <a:t>Cycle Chart Headline Text in Three Lines</a:t>
            </a:r>
          </a:p>
        </p:txBody>
      </p:sp>
      <p:sp>
        <p:nvSpPr>
          <p:cNvPr id="3" name="Text Placeholder 2">
            <a:extLst>
              <a:ext uri="{FF2B5EF4-FFF2-40B4-BE49-F238E27FC236}">
                <a16:creationId xmlns:a16="http://schemas.microsoft.com/office/drawing/2014/main" id="{B01C2FD3-E102-9BE3-84D5-B642C0752FF9}"/>
              </a:ext>
            </a:extLst>
          </p:cNvPr>
          <p:cNvSpPr>
            <a:spLocks noGrp="1"/>
          </p:cNvSpPr>
          <p:nvPr>
            <p:ph type="body" sz="quarter" idx="18"/>
          </p:nvPr>
        </p:nvSpPr>
        <p:spPr/>
        <p:txBody>
          <a:bodyPr/>
          <a:lstStyle/>
          <a:p>
            <a:r>
              <a:rPr lang="en-US" dirty="0"/>
              <a:t>Headline Text</a:t>
            </a:r>
          </a:p>
        </p:txBody>
      </p:sp>
      <p:sp>
        <p:nvSpPr>
          <p:cNvPr id="4" name="Text Placeholder 3">
            <a:extLst>
              <a:ext uri="{FF2B5EF4-FFF2-40B4-BE49-F238E27FC236}">
                <a16:creationId xmlns:a16="http://schemas.microsoft.com/office/drawing/2014/main" id="{8DF01A66-1472-A37C-FFA2-2F6D59CCA737}"/>
              </a:ext>
            </a:extLst>
          </p:cNvPr>
          <p:cNvSpPr>
            <a:spLocks noGrp="1"/>
          </p:cNvSpPr>
          <p:nvPr>
            <p:ph type="body" sz="quarter" idx="21"/>
          </p:nvPr>
        </p:nvSpPr>
        <p:spPr/>
        <p:txBody>
          <a:bodyPr/>
          <a:lstStyle/>
          <a:p>
            <a:r>
              <a:rPr lang="en-US" dirty="0"/>
              <a:t>Supporting secondary statement to support the cycle and the process.</a:t>
            </a:r>
          </a:p>
          <a:p>
            <a:endParaRPr lang="en-US" dirty="0"/>
          </a:p>
        </p:txBody>
      </p:sp>
      <p:sp>
        <p:nvSpPr>
          <p:cNvPr id="5" name="Text Placeholder 4">
            <a:extLst>
              <a:ext uri="{FF2B5EF4-FFF2-40B4-BE49-F238E27FC236}">
                <a16:creationId xmlns:a16="http://schemas.microsoft.com/office/drawing/2014/main" id="{2FE2E05A-4B13-A601-29B8-4A418B42A3D4}"/>
              </a:ext>
            </a:extLst>
          </p:cNvPr>
          <p:cNvSpPr>
            <a:spLocks noGrp="1"/>
          </p:cNvSpPr>
          <p:nvPr>
            <p:ph type="body" sz="quarter" idx="23"/>
          </p:nvPr>
        </p:nvSpPr>
        <p:spPr/>
        <p:txBody>
          <a:bodyPr/>
          <a:lstStyle/>
          <a:p>
            <a:r>
              <a:rPr lang="en-US" dirty="0"/>
              <a:t>Nox.1 Topic</a:t>
            </a:r>
          </a:p>
        </p:txBody>
      </p:sp>
      <p:sp>
        <p:nvSpPr>
          <p:cNvPr id="6" name="Text Placeholder 5">
            <a:extLst>
              <a:ext uri="{FF2B5EF4-FFF2-40B4-BE49-F238E27FC236}">
                <a16:creationId xmlns:a16="http://schemas.microsoft.com/office/drawing/2014/main" id="{E3B431EE-82CE-6DE8-8859-A88273FE4495}"/>
              </a:ext>
            </a:extLst>
          </p:cNvPr>
          <p:cNvSpPr>
            <a:spLocks noGrp="1"/>
          </p:cNvSpPr>
          <p:nvPr>
            <p:ph type="body" sz="quarter" idx="24"/>
          </p:nvPr>
        </p:nvSpPr>
        <p:spPr/>
        <p:txBody>
          <a:bodyPr/>
          <a:lstStyle/>
          <a:p>
            <a:r>
              <a:rPr lang="en-US" dirty="0"/>
              <a:t>No.2 Topic</a:t>
            </a:r>
          </a:p>
        </p:txBody>
      </p:sp>
      <p:sp>
        <p:nvSpPr>
          <p:cNvPr id="7" name="Text Placeholder 6">
            <a:extLst>
              <a:ext uri="{FF2B5EF4-FFF2-40B4-BE49-F238E27FC236}">
                <a16:creationId xmlns:a16="http://schemas.microsoft.com/office/drawing/2014/main" id="{5848C541-B790-C6A1-554B-EC4867CBB4B8}"/>
              </a:ext>
            </a:extLst>
          </p:cNvPr>
          <p:cNvSpPr>
            <a:spLocks noGrp="1"/>
          </p:cNvSpPr>
          <p:nvPr>
            <p:ph type="body" sz="quarter" idx="25"/>
          </p:nvPr>
        </p:nvSpPr>
        <p:spPr/>
        <p:txBody>
          <a:bodyPr/>
          <a:lstStyle/>
          <a:p>
            <a:r>
              <a:rPr lang="en-US" dirty="0"/>
              <a:t>No.3 Topic</a:t>
            </a:r>
          </a:p>
        </p:txBody>
      </p:sp>
      <p:sp>
        <p:nvSpPr>
          <p:cNvPr id="8" name="Text Placeholder 7">
            <a:extLst>
              <a:ext uri="{FF2B5EF4-FFF2-40B4-BE49-F238E27FC236}">
                <a16:creationId xmlns:a16="http://schemas.microsoft.com/office/drawing/2014/main" id="{79DA4FF9-83CA-A5E4-43CC-131F5E70C5E3}"/>
              </a:ext>
            </a:extLst>
          </p:cNvPr>
          <p:cNvSpPr>
            <a:spLocks noGrp="1"/>
          </p:cNvSpPr>
          <p:nvPr>
            <p:ph type="body" sz="quarter" idx="26"/>
          </p:nvPr>
        </p:nvSpPr>
        <p:spPr/>
        <p:txBody>
          <a:bodyPr/>
          <a:lstStyle/>
          <a:p>
            <a:r>
              <a:rPr lang="en-US" dirty="0"/>
              <a:t>No.4 Topic</a:t>
            </a:r>
          </a:p>
        </p:txBody>
      </p:sp>
      <p:sp>
        <p:nvSpPr>
          <p:cNvPr id="9" name="Text Placeholder 8">
            <a:extLst>
              <a:ext uri="{FF2B5EF4-FFF2-40B4-BE49-F238E27FC236}">
                <a16:creationId xmlns:a16="http://schemas.microsoft.com/office/drawing/2014/main" id="{C5CB6506-3267-606E-B9D2-69E97949AAD8}"/>
              </a:ext>
            </a:extLst>
          </p:cNvPr>
          <p:cNvSpPr>
            <a:spLocks noGrp="1"/>
          </p:cNvSpPr>
          <p:nvPr>
            <p:ph type="body" sz="quarter" idx="28"/>
          </p:nvPr>
        </p:nvSpPr>
        <p:spPr/>
        <p:txBody>
          <a:bodyPr/>
          <a:lstStyle/>
          <a:p>
            <a:r>
              <a:rPr lang="en-US" b="1" dirty="0"/>
              <a:t>Graph Chart Headline</a:t>
            </a:r>
          </a:p>
        </p:txBody>
      </p:sp>
    </p:spTree>
    <p:extLst>
      <p:ext uri="{BB962C8B-B14F-4D97-AF65-F5344CB8AC3E}">
        <p14:creationId xmlns:p14="http://schemas.microsoft.com/office/powerpoint/2010/main" val="84541333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357966-942D-70A5-5F6B-61047AECB660}"/>
              </a:ext>
            </a:extLst>
          </p:cNvPr>
          <p:cNvSpPr>
            <a:spLocks noGrp="1"/>
          </p:cNvSpPr>
          <p:nvPr>
            <p:ph type="body" sz="quarter" idx="11"/>
          </p:nvPr>
        </p:nvSpPr>
        <p:spPr/>
        <p:txBody>
          <a:bodyPr/>
          <a:lstStyle/>
          <a:p>
            <a:r>
              <a:rPr lang="en-US" dirty="0"/>
              <a:t>LIFT.COMCAST.COM</a:t>
            </a:r>
          </a:p>
          <a:p>
            <a:endParaRPr lang="en-US" dirty="0"/>
          </a:p>
        </p:txBody>
      </p:sp>
      <p:sp>
        <p:nvSpPr>
          <p:cNvPr id="5" name="Text Placeholder 4">
            <a:extLst>
              <a:ext uri="{FF2B5EF4-FFF2-40B4-BE49-F238E27FC236}">
                <a16:creationId xmlns:a16="http://schemas.microsoft.com/office/drawing/2014/main" id="{B9DCFB49-894E-D185-4311-805D93F9AB39}"/>
              </a:ext>
            </a:extLst>
          </p:cNvPr>
          <p:cNvSpPr>
            <a:spLocks noGrp="1"/>
          </p:cNvSpPr>
          <p:nvPr>
            <p:ph type="body" sz="quarter" idx="10"/>
          </p:nvPr>
        </p:nvSpPr>
        <p:spPr/>
        <p:txBody>
          <a:bodyPr/>
          <a:lstStyle/>
          <a:p>
            <a:r>
              <a:rPr lang="en-US" dirty="0"/>
              <a:t>Thank You</a:t>
            </a:r>
          </a:p>
        </p:txBody>
      </p:sp>
    </p:spTree>
    <p:extLst>
      <p:ext uri="{BB962C8B-B14F-4D97-AF65-F5344CB8AC3E}">
        <p14:creationId xmlns:p14="http://schemas.microsoft.com/office/powerpoint/2010/main" val="168498141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691431-F3F2-26BA-BA37-F3FB8E4FDF9E}"/>
              </a:ext>
            </a:extLst>
          </p:cNvPr>
          <p:cNvSpPr>
            <a:spLocks noGrp="1"/>
          </p:cNvSpPr>
          <p:nvPr>
            <p:ph type="body" sz="quarter" idx="10"/>
          </p:nvPr>
        </p:nvSpPr>
        <p:spPr/>
        <p:txBody>
          <a:bodyPr/>
          <a:lstStyle/>
          <a:p>
            <a:r>
              <a:rPr lang="en-US" dirty="0"/>
              <a:t>Thank You</a:t>
            </a:r>
          </a:p>
        </p:txBody>
      </p:sp>
      <p:sp>
        <p:nvSpPr>
          <p:cNvPr id="3" name="Text Placeholder 2">
            <a:extLst>
              <a:ext uri="{FF2B5EF4-FFF2-40B4-BE49-F238E27FC236}">
                <a16:creationId xmlns:a16="http://schemas.microsoft.com/office/drawing/2014/main" id="{56781B7F-537E-1EF9-C86E-53A50DCCD87F}"/>
              </a:ext>
            </a:extLst>
          </p:cNvPr>
          <p:cNvSpPr>
            <a:spLocks noGrp="1"/>
          </p:cNvSpPr>
          <p:nvPr>
            <p:ph type="body" sz="quarter" idx="11"/>
          </p:nvPr>
        </p:nvSpPr>
        <p:spPr/>
        <p:txBody>
          <a:bodyPr/>
          <a:lstStyle/>
          <a:p>
            <a:r>
              <a:rPr lang="en-US" dirty="0"/>
              <a:t>LIFT.COMCAST.COM</a:t>
            </a:r>
          </a:p>
        </p:txBody>
      </p:sp>
    </p:spTree>
    <p:extLst>
      <p:ext uri="{BB962C8B-B14F-4D97-AF65-F5344CB8AC3E}">
        <p14:creationId xmlns:p14="http://schemas.microsoft.com/office/powerpoint/2010/main" val="112759299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17ABD6-78D8-DA80-5A0C-7005B0D68B54}"/>
              </a:ext>
            </a:extLst>
          </p:cNvPr>
          <p:cNvSpPr>
            <a:spLocks noGrp="1"/>
          </p:cNvSpPr>
          <p:nvPr>
            <p:ph type="body" sz="quarter" idx="10"/>
          </p:nvPr>
        </p:nvSpPr>
        <p:spPr/>
        <p:txBody>
          <a:bodyPr/>
          <a:lstStyle/>
          <a:p>
            <a:pPr>
              <a:lnSpc>
                <a:spcPct val="70000"/>
              </a:lnSpc>
            </a:pPr>
            <a:r>
              <a:rPr lang="en-US" dirty="0"/>
              <a:t>Thank</a:t>
            </a:r>
            <a:br>
              <a:rPr lang="en-US" dirty="0"/>
            </a:br>
            <a:r>
              <a:rPr lang="en-US" dirty="0"/>
              <a:t>You</a:t>
            </a:r>
          </a:p>
        </p:txBody>
      </p:sp>
      <p:sp>
        <p:nvSpPr>
          <p:cNvPr id="10" name="Text Placeholder 2">
            <a:extLst>
              <a:ext uri="{FF2B5EF4-FFF2-40B4-BE49-F238E27FC236}">
                <a16:creationId xmlns:a16="http://schemas.microsoft.com/office/drawing/2014/main" id="{B8633DA4-867A-38CC-B0BE-DFEFEB3A0480}"/>
              </a:ext>
            </a:extLst>
          </p:cNvPr>
          <p:cNvSpPr>
            <a:spLocks noGrp="1"/>
          </p:cNvSpPr>
          <p:nvPr>
            <p:ph type="body" sz="quarter" idx="11"/>
          </p:nvPr>
        </p:nvSpPr>
        <p:spPr>
          <a:xfrm>
            <a:off x="2389023" y="5040935"/>
            <a:ext cx="5255847" cy="216865"/>
          </a:xfrm>
        </p:spPr>
        <p:txBody>
          <a:bodyPr anchor="ctr"/>
          <a:lstStyle/>
          <a:p>
            <a:r>
              <a:rPr lang="en-US" sz="1400" spc="100" dirty="0">
                <a:solidFill>
                  <a:schemeClr val="bg1"/>
                </a:solidFill>
              </a:rPr>
              <a:t>LIFT.COMCAST.COM</a:t>
            </a:r>
          </a:p>
        </p:txBody>
      </p:sp>
      <p:pic>
        <p:nvPicPr>
          <p:cNvPr id="12" name="Picture 11" descr="A black letter f in a white circle&#10;&#10;Description automatically generated">
            <a:hlinkClick r:id="rId2"/>
            <a:extLst>
              <a:ext uri="{FF2B5EF4-FFF2-40B4-BE49-F238E27FC236}">
                <a16:creationId xmlns:a16="http://schemas.microsoft.com/office/drawing/2014/main" id="{30C44FAF-B43E-E2E5-E1F5-CCC4D3EE02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713" y="5002289"/>
            <a:ext cx="217086" cy="217086"/>
          </a:xfrm>
          <a:prstGeom prst="rect">
            <a:avLst/>
          </a:prstGeom>
          <a:noFill/>
        </p:spPr>
      </p:pic>
      <p:pic>
        <p:nvPicPr>
          <p:cNvPr id="13" name="Picture 12" descr="A logo of a camera&#10;&#10;Description automatically generated">
            <a:hlinkClick r:id="rId4"/>
            <a:extLst>
              <a:ext uri="{FF2B5EF4-FFF2-40B4-BE49-F238E27FC236}">
                <a16:creationId xmlns:a16="http://schemas.microsoft.com/office/drawing/2014/main" id="{F089A46B-E50C-A52B-9268-6C80A8F002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3582" y="5002289"/>
            <a:ext cx="217295" cy="217086"/>
          </a:xfrm>
          <a:prstGeom prst="rect">
            <a:avLst/>
          </a:prstGeom>
          <a:noFill/>
        </p:spPr>
      </p:pic>
      <p:pic>
        <p:nvPicPr>
          <p:cNvPr id="14" name="Picture 13">
            <a:hlinkClick r:id="rId6"/>
            <a:extLst>
              <a:ext uri="{FF2B5EF4-FFF2-40B4-BE49-F238E27FC236}">
                <a16:creationId xmlns:a16="http://schemas.microsoft.com/office/drawing/2014/main" id="{3824FD10-A86B-78FA-B672-8831635C558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983945" y="4983037"/>
            <a:ext cx="217086" cy="217086"/>
          </a:xfrm>
          <a:prstGeom prst="rect">
            <a:avLst/>
          </a:prstGeom>
          <a:noFill/>
        </p:spPr>
      </p:pic>
      <p:pic>
        <p:nvPicPr>
          <p:cNvPr id="15" name="Picture 14" descr="A white x on a black background&#10;&#10;Description automatically generated">
            <a:hlinkClick r:id="rId8"/>
            <a:extLst>
              <a:ext uri="{FF2B5EF4-FFF2-40B4-BE49-F238E27FC236}">
                <a16:creationId xmlns:a16="http://schemas.microsoft.com/office/drawing/2014/main" id="{F93B7671-2DD2-13EC-1A72-D67AF8E4B7E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36005" y="5002289"/>
            <a:ext cx="217086" cy="217086"/>
          </a:xfrm>
          <a:prstGeom prst="rect">
            <a:avLst/>
          </a:prstGeom>
          <a:noFill/>
        </p:spPr>
      </p:pic>
    </p:spTree>
    <p:extLst>
      <p:ext uri="{BB962C8B-B14F-4D97-AF65-F5344CB8AC3E}">
        <p14:creationId xmlns:p14="http://schemas.microsoft.com/office/powerpoint/2010/main" val="38862400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691431-F3F2-26BA-BA37-F3FB8E4FDF9E}"/>
              </a:ext>
            </a:extLst>
          </p:cNvPr>
          <p:cNvSpPr>
            <a:spLocks noGrp="1"/>
          </p:cNvSpPr>
          <p:nvPr>
            <p:ph type="body" sz="quarter" idx="10"/>
          </p:nvPr>
        </p:nvSpPr>
        <p:spPr/>
        <p:txBody>
          <a:bodyPr/>
          <a:lstStyle/>
          <a:p>
            <a:r>
              <a:rPr lang="en-US" dirty="0"/>
              <a:t>Thank You</a:t>
            </a:r>
          </a:p>
        </p:txBody>
      </p:sp>
      <p:sp>
        <p:nvSpPr>
          <p:cNvPr id="15" name="Text Placeholder 2">
            <a:extLst>
              <a:ext uri="{FF2B5EF4-FFF2-40B4-BE49-F238E27FC236}">
                <a16:creationId xmlns:a16="http://schemas.microsoft.com/office/drawing/2014/main" id="{7C9BDEAC-40EE-A7DB-DEEC-E53A9DA5400A}"/>
              </a:ext>
            </a:extLst>
          </p:cNvPr>
          <p:cNvSpPr txBox="1">
            <a:spLocks/>
          </p:cNvSpPr>
          <p:nvPr/>
        </p:nvSpPr>
        <p:spPr>
          <a:xfrm>
            <a:off x="2389023" y="5023334"/>
            <a:ext cx="5255847" cy="217086"/>
          </a:xfrm>
          <a:prstGeom prst="rect">
            <a:avLst/>
          </a:prstGeom>
        </p:spPr>
        <p:txBody>
          <a:bodyPr anchor="ctr"/>
          <a:lstStyle>
            <a:lvl1pPr marL="0" indent="0" algn="l" defTabSz="914400" rtl="0" eaLnBrk="1" latinLnBrk="0" hangingPunct="1">
              <a:lnSpc>
                <a:spcPct val="90000"/>
              </a:lnSpc>
              <a:spcBef>
                <a:spcPts val="1000"/>
              </a:spcBef>
              <a:buFont typeface="Arial" panose="020B0604020202020204" pitchFamily="34" charset="0"/>
              <a:buNone/>
              <a:defRPr sz="1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spc="100" dirty="0"/>
              <a:t>LIFT.COMCAST.COM</a:t>
            </a:r>
          </a:p>
        </p:txBody>
      </p:sp>
      <p:pic>
        <p:nvPicPr>
          <p:cNvPr id="16" name="Picture 15" descr="A black and white logo&#10;&#10;Description automatically generated">
            <a:hlinkClick r:id="rId2"/>
            <a:extLst>
              <a:ext uri="{FF2B5EF4-FFF2-40B4-BE49-F238E27FC236}">
                <a16:creationId xmlns:a16="http://schemas.microsoft.com/office/drawing/2014/main" id="{7AA22C60-EDF8-E33B-EA96-8621E2B89A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713" y="5002067"/>
            <a:ext cx="217087" cy="217087"/>
          </a:xfrm>
          <a:prstGeom prst="rect">
            <a:avLst/>
          </a:prstGeom>
        </p:spPr>
      </p:pic>
      <p:pic>
        <p:nvPicPr>
          <p:cNvPr id="17" name="Picture 16" descr="A black square with a circle and a dot&#10;&#10;Description automatically generated">
            <a:hlinkClick r:id="rId4"/>
            <a:extLst>
              <a:ext uri="{FF2B5EF4-FFF2-40B4-BE49-F238E27FC236}">
                <a16:creationId xmlns:a16="http://schemas.microsoft.com/office/drawing/2014/main" id="{E9643231-842C-C8DC-8B93-A123363225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8028" y="5002067"/>
            <a:ext cx="217296" cy="217087"/>
          </a:xfrm>
          <a:prstGeom prst="rect">
            <a:avLst/>
          </a:prstGeom>
        </p:spPr>
      </p:pic>
      <p:pic>
        <p:nvPicPr>
          <p:cNvPr id="18" name="Picture 17">
            <a:hlinkClick r:id="rId6"/>
            <a:extLst>
              <a:ext uri="{FF2B5EF4-FFF2-40B4-BE49-F238E27FC236}">
                <a16:creationId xmlns:a16="http://schemas.microsoft.com/office/drawing/2014/main" id="{7BFA17BA-F6A5-C1B9-30E8-32BA0D40E44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993418" y="4982815"/>
            <a:ext cx="217087" cy="217087"/>
          </a:xfrm>
          <a:prstGeom prst="rect">
            <a:avLst/>
          </a:prstGeom>
        </p:spPr>
      </p:pic>
      <p:pic>
        <p:nvPicPr>
          <p:cNvPr id="19" name="Picture 18" descr="A black x on a black background&#10;&#10;Description automatically generated">
            <a:hlinkClick r:id="rId8"/>
            <a:extLst>
              <a:ext uri="{FF2B5EF4-FFF2-40B4-BE49-F238E27FC236}">
                <a16:creationId xmlns:a16="http://schemas.microsoft.com/office/drawing/2014/main" id="{2C161834-9D1B-A63F-96D7-FE71ACE4453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23842" y="5002067"/>
            <a:ext cx="217087" cy="217087"/>
          </a:xfrm>
          <a:prstGeom prst="rect">
            <a:avLst/>
          </a:prstGeom>
        </p:spPr>
      </p:pic>
    </p:spTree>
    <p:extLst>
      <p:ext uri="{BB962C8B-B14F-4D97-AF65-F5344CB8AC3E}">
        <p14:creationId xmlns:p14="http://schemas.microsoft.com/office/powerpoint/2010/main" val="1812419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3A57C4-80AF-C13C-247D-302C053F35DD}"/>
              </a:ext>
            </a:extLst>
          </p:cNvPr>
          <p:cNvSpPr>
            <a:spLocks noGrp="1"/>
          </p:cNvSpPr>
          <p:nvPr>
            <p:ph type="body" sz="quarter" idx="10"/>
          </p:nvPr>
        </p:nvSpPr>
        <p:spPr/>
        <p:txBody>
          <a:bodyPr/>
          <a:lstStyle/>
          <a:p>
            <a:r>
              <a:rPr lang="en-US" dirty="0"/>
              <a:t>Presentation </a:t>
            </a:r>
            <a:r>
              <a:rPr lang="en-US" dirty="0">
                <a:solidFill>
                  <a:schemeClr val="accent4">
                    <a:lumMod val="50000"/>
                  </a:schemeClr>
                </a:solidFill>
              </a:rPr>
              <a:t>Title in </a:t>
            </a:r>
            <a:r>
              <a:rPr lang="en-US" dirty="0"/>
              <a:t>Two Lines</a:t>
            </a:r>
          </a:p>
          <a:p>
            <a:endParaRPr lang="en-US" dirty="0"/>
          </a:p>
        </p:txBody>
      </p:sp>
      <p:sp>
        <p:nvSpPr>
          <p:cNvPr id="3" name="Text Placeholder 2">
            <a:extLst>
              <a:ext uri="{FF2B5EF4-FFF2-40B4-BE49-F238E27FC236}">
                <a16:creationId xmlns:a16="http://schemas.microsoft.com/office/drawing/2014/main" id="{65F471B5-3CDD-41E6-5CED-5991417FF226}"/>
              </a:ext>
            </a:extLst>
          </p:cNvPr>
          <p:cNvSpPr>
            <a:spLocks noGrp="1"/>
          </p:cNvSpPr>
          <p:nvPr>
            <p:ph type="body" sz="quarter" idx="11"/>
          </p:nvPr>
        </p:nvSpPr>
        <p:spPr/>
        <p:txBody>
          <a:bodyPr/>
          <a:lstStyle/>
          <a:p>
            <a:r>
              <a:rPr lang="en-US" dirty="0">
                <a:solidFill>
                  <a:schemeClr val="accent4">
                    <a:lumMod val="75000"/>
                  </a:schemeClr>
                </a:solidFill>
              </a:rPr>
              <a:t>Subtitle Heading</a:t>
            </a:r>
          </a:p>
          <a:p>
            <a:endParaRPr lang="en-US" dirty="0">
              <a:solidFill>
                <a:schemeClr val="accent4">
                  <a:lumMod val="75000"/>
                </a:schemeClr>
              </a:solidFill>
            </a:endParaRPr>
          </a:p>
        </p:txBody>
      </p:sp>
    </p:spTree>
    <p:extLst>
      <p:ext uri="{BB962C8B-B14F-4D97-AF65-F5344CB8AC3E}">
        <p14:creationId xmlns:p14="http://schemas.microsoft.com/office/powerpoint/2010/main" val="159760752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6F2B210-6E8B-A5A5-77D0-7E275C3C7DC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6" name="Text Placeholder 5">
            <a:extLst>
              <a:ext uri="{FF2B5EF4-FFF2-40B4-BE49-F238E27FC236}">
                <a16:creationId xmlns:a16="http://schemas.microsoft.com/office/drawing/2014/main" id="{5AB22D16-CB5B-339E-167E-8CA110998665}"/>
              </a:ext>
            </a:extLst>
          </p:cNvPr>
          <p:cNvSpPr>
            <a:spLocks noGrp="1"/>
          </p:cNvSpPr>
          <p:nvPr>
            <p:ph type="body" sz="quarter" idx="10"/>
          </p:nvPr>
        </p:nvSpPr>
        <p:spPr/>
        <p:txBody>
          <a:bodyPr/>
          <a:lstStyle/>
          <a:p>
            <a:r>
              <a:rPr lang="en-US" dirty="0">
                <a:solidFill>
                  <a:schemeClr val="bg1"/>
                </a:solidFill>
              </a:rPr>
              <a:t>Presentation </a:t>
            </a:r>
            <a:r>
              <a:rPr lang="en-US" dirty="0">
                <a:solidFill>
                  <a:schemeClr val="bg1">
                    <a:lumMod val="85000"/>
                  </a:schemeClr>
                </a:solidFill>
              </a:rPr>
              <a:t>Title with </a:t>
            </a:r>
            <a:r>
              <a:rPr lang="en-US" dirty="0">
                <a:solidFill>
                  <a:schemeClr val="bg1"/>
                </a:solidFill>
              </a:rPr>
              <a:t>Dark Overlay</a:t>
            </a:r>
          </a:p>
          <a:p>
            <a:endParaRPr lang="en-US" dirty="0">
              <a:solidFill>
                <a:schemeClr val="bg1"/>
              </a:solidFill>
            </a:endParaRPr>
          </a:p>
        </p:txBody>
      </p:sp>
      <p:sp>
        <p:nvSpPr>
          <p:cNvPr id="8" name="Text Placeholder 7">
            <a:extLst>
              <a:ext uri="{FF2B5EF4-FFF2-40B4-BE49-F238E27FC236}">
                <a16:creationId xmlns:a16="http://schemas.microsoft.com/office/drawing/2014/main" id="{80408262-903C-0CC0-FB09-4F46B12E88E9}"/>
              </a:ext>
            </a:extLst>
          </p:cNvPr>
          <p:cNvSpPr>
            <a:spLocks noGrp="1"/>
          </p:cNvSpPr>
          <p:nvPr>
            <p:ph type="body" sz="quarter" idx="11"/>
          </p:nvPr>
        </p:nvSpPr>
        <p:spPr/>
        <p:txBody>
          <a:bodyPr/>
          <a:lstStyle/>
          <a:p>
            <a:r>
              <a:rPr lang="en-US" dirty="0">
                <a:solidFill>
                  <a:schemeClr val="bg1"/>
                </a:solidFill>
              </a:rPr>
              <a:t>Subtitle Headline</a:t>
            </a:r>
          </a:p>
        </p:txBody>
      </p:sp>
      <p:pic>
        <p:nvPicPr>
          <p:cNvPr id="2" name="Picture 1" descr="A black and white logo&#10;&#10;Description automatically generated">
            <a:extLst>
              <a:ext uri="{FF2B5EF4-FFF2-40B4-BE49-F238E27FC236}">
                <a16:creationId xmlns:a16="http://schemas.microsoft.com/office/drawing/2014/main" id="{C9CB6218-6BF1-4F31-5F10-2EB4D7717C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763" y="5943600"/>
            <a:ext cx="1722767" cy="1148511"/>
          </a:xfrm>
          <a:prstGeom prst="rect">
            <a:avLst/>
          </a:prstGeom>
        </p:spPr>
      </p:pic>
    </p:spTree>
    <p:extLst>
      <p:ext uri="{BB962C8B-B14F-4D97-AF65-F5344CB8AC3E}">
        <p14:creationId xmlns:p14="http://schemas.microsoft.com/office/powerpoint/2010/main" val="329242868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ack and white gradient&#10;&#10;Description automatically generated">
            <a:extLst>
              <a:ext uri="{FF2B5EF4-FFF2-40B4-BE49-F238E27FC236}">
                <a16:creationId xmlns:a16="http://schemas.microsoft.com/office/drawing/2014/main" id="{D02E97FA-9FB9-2960-9CE6-B609FCF062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 Placeholder 1">
            <a:extLst>
              <a:ext uri="{FF2B5EF4-FFF2-40B4-BE49-F238E27FC236}">
                <a16:creationId xmlns:a16="http://schemas.microsoft.com/office/drawing/2014/main" id="{7E6A1FAA-C55E-A308-6F38-20ACC9CE3D82}"/>
              </a:ext>
            </a:extLst>
          </p:cNvPr>
          <p:cNvSpPr>
            <a:spLocks noGrp="1"/>
          </p:cNvSpPr>
          <p:nvPr>
            <p:ph type="body" sz="quarter" idx="10"/>
          </p:nvPr>
        </p:nvSpPr>
        <p:spPr>
          <a:ln>
            <a:noFill/>
          </a:ln>
        </p:spPr>
        <p:txBody>
          <a:bodyPr/>
          <a:lstStyle/>
          <a:p>
            <a:r>
              <a:rPr lang="en-US" dirty="0"/>
              <a:t>Presentation </a:t>
            </a:r>
            <a:r>
              <a:rPr lang="en-US" dirty="0">
                <a:solidFill>
                  <a:schemeClr val="tx2">
                    <a:lumMod val="50000"/>
                  </a:schemeClr>
                </a:solidFill>
              </a:rPr>
              <a:t>Title with </a:t>
            </a:r>
            <a:r>
              <a:rPr lang="en-US" dirty="0">
                <a:solidFill>
                  <a:schemeClr val="tx1"/>
                </a:solidFill>
              </a:rPr>
              <a:t>Light Overlay</a:t>
            </a:r>
            <a:endParaRPr lang="en-US" dirty="0"/>
          </a:p>
        </p:txBody>
      </p:sp>
      <p:sp>
        <p:nvSpPr>
          <p:cNvPr id="3" name="Text Placeholder 2">
            <a:extLst>
              <a:ext uri="{FF2B5EF4-FFF2-40B4-BE49-F238E27FC236}">
                <a16:creationId xmlns:a16="http://schemas.microsoft.com/office/drawing/2014/main" id="{0A562472-9051-C677-5A7C-2AB7FF74EDDD}"/>
              </a:ext>
            </a:extLst>
          </p:cNvPr>
          <p:cNvSpPr>
            <a:spLocks noGrp="1"/>
          </p:cNvSpPr>
          <p:nvPr>
            <p:ph type="body" sz="quarter" idx="11"/>
          </p:nvPr>
        </p:nvSpPr>
        <p:spPr/>
        <p:txBody>
          <a:bodyPr/>
          <a:lstStyle/>
          <a:p>
            <a:r>
              <a:rPr lang="en-US" dirty="0"/>
              <a:t>Subtitle Headline</a:t>
            </a:r>
          </a:p>
        </p:txBody>
      </p:sp>
      <p:pic>
        <p:nvPicPr>
          <p:cNvPr id="5" name="Picture 4">
            <a:extLst>
              <a:ext uri="{FF2B5EF4-FFF2-40B4-BE49-F238E27FC236}">
                <a16:creationId xmlns:a16="http://schemas.microsoft.com/office/drawing/2014/main" id="{9A2936BE-B3CE-A02F-DC93-EFADDE4023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081" y="5966499"/>
            <a:ext cx="1695450" cy="1130300"/>
          </a:xfrm>
          <a:prstGeom prst="rect">
            <a:avLst/>
          </a:prstGeom>
        </p:spPr>
      </p:pic>
    </p:spTree>
    <p:extLst>
      <p:ext uri="{BB962C8B-B14F-4D97-AF65-F5344CB8AC3E}">
        <p14:creationId xmlns:p14="http://schemas.microsoft.com/office/powerpoint/2010/main" val="342424633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B033B5F-A61D-51A1-BEDA-94DB9B7A470B}"/>
              </a:ext>
            </a:extLst>
          </p:cNvPr>
          <p:cNvGrpSpPr/>
          <p:nvPr/>
        </p:nvGrpSpPr>
        <p:grpSpPr>
          <a:xfrm>
            <a:off x="10026374" y="2493928"/>
            <a:ext cx="1245785" cy="2530594"/>
            <a:chOff x="8896350" y="910791"/>
            <a:chExt cx="2366351" cy="4806828"/>
          </a:xfrm>
        </p:grpSpPr>
        <p:pic>
          <p:nvPicPr>
            <p:cNvPr id="11" name="Picture 10" descr="A person with a microphone&#10;&#10;Description automatically generated">
              <a:extLst>
                <a:ext uri="{FF2B5EF4-FFF2-40B4-BE49-F238E27FC236}">
                  <a16:creationId xmlns:a16="http://schemas.microsoft.com/office/drawing/2014/main" id="{15F35027-12AC-13B8-ECD6-277F7337D6EA}"/>
                </a:ext>
              </a:extLst>
            </p:cNvPr>
            <p:cNvPicPr>
              <a:picLocks noChangeAspect="1"/>
            </p:cNvPicPr>
            <p:nvPr/>
          </p:nvPicPr>
          <p:blipFill rotWithShape="1">
            <a:blip r:embed="rId2">
              <a:extLst>
                <a:ext uri="{28A0092B-C50C-407E-A947-70E740481C1C}">
                  <a14:useLocalDpi xmlns:a14="http://schemas.microsoft.com/office/drawing/2010/main" val="0"/>
                </a:ext>
              </a:extLst>
            </a:blip>
            <a:srcRect l="17779" t="5314" r="58628" b="6304"/>
            <a:stretch/>
          </p:blipFill>
          <p:spPr>
            <a:xfrm>
              <a:off x="8941289" y="910791"/>
              <a:ext cx="2276475" cy="4806827"/>
            </a:xfrm>
            <a:prstGeom prst="roundRect">
              <a:avLst/>
            </a:prstGeom>
          </p:spPr>
        </p:pic>
        <p:pic>
          <p:nvPicPr>
            <p:cNvPr id="12" name="Picture 11" descr="A black cell phone with a black screen&#10;&#10;Description automatically generated">
              <a:extLst>
                <a:ext uri="{FF2B5EF4-FFF2-40B4-BE49-F238E27FC236}">
                  <a16:creationId xmlns:a16="http://schemas.microsoft.com/office/drawing/2014/main" id="{63D49113-C363-85AF-EB19-2E7C009CAA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6350" y="910791"/>
              <a:ext cx="2366351" cy="4806828"/>
            </a:xfrm>
            <a:prstGeom prst="rect">
              <a:avLst/>
            </a:prstGeom>
          </p:spPr>
        </p:pic>
      </p:grpSp>
      <p:sp>
        <p:nvSpPr>
          <p:cNvPr id="18" name="Text Placeholder 1">
            <a:extLst>
              <a:ext uri="{FF2B5EF4-FFF2-40B4-BE49-F238E27FC236}">
                <a16:creationId xmlns:a16="http://schemas.microsoft.com/office/drawing/2014/main" id="{ACF01CCA-3499-014A-9822-DD4C9550BF6D}"/>
              </a:ext>
            </a:extLst>
          </p:cNvPr>
          <p:cNvSpPr txBox="1">
            <a:spLocks/>
          </p:cNvSpPr>
          <p:nvPr/>
        </p:nvSpPr>
        <p:spPr>
          <a:xfrm>
            <a:off x="651346" y="685800"/>
            <a:ext cx="5063653" cy="5214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solidFill>
                  <a:srgbClr val="231F20"/>
                </a:solidFill>
              </a:rPr>
              <a:t>DEVICE MOCKUPS</a:t>
            </a:r>
          </a:p>
        </p:txBody>
      </p:sp>
      <p:grpSp>
        <p:nvGrpSpPr>
          <p:cNvPr id="21" name="Group 20">
            <a:extLst>
              <a:ext uri="{FF2B5EF4-FFF2-40B4-BE49-F238E27FC236}">
                <a16:creationId xmlns:a16="http://schemas.microsoft.com/office/drawing/2014/main" id="{85A6A28F-09DC-0145-C1E0-79528E1D2D52}"/>
              </a:ext>
            </a:extLst>
          </p:cNvPr>
          <p:cNvGrpSpPr/>
          <p:nvPr/>
        </p:nvGrpSpPr>
        <p:grpSpPr>
          <a:xfrm>
            <a:off x="6943427" y="1916428"/>
            <a:ext cx="2273847" cy="3152414"/>
            <a:chOff x="5098947" y="849952"/>
            <a:chExt cx="2842593" cy="3940911"/>
          </a:xfrm>
        </p:grpSpPr>
        <p:pic>
          <p:nvPicPr>
            <p:cNvPr id="3" name="Picture 2" descr="A person with a microphone&#10;&#10;Description automatically generated">
              <a:extLst>
                <a:ext uri="{FF2B5EF4-FFF2-40B4-BE49-F238E27FC236}">
                  <a16:creationId xmlns:a16="http://schemas.microsoft.com/office/drawing/2014/main" id="{E76EA82B-DA30-3118-5670-DAEFD20CD93B}"/>
                </a:ext>
              </a:extLst>
            </p:cNvPr>
            <p:cNvPicPr>
              <a:picLocks noChangeAspect="1"/>
            </p:cNvPicPr>
            <p:nvPr/>
          </p:nvPicPr>
          <p:blipFill rotWithShape="1">
            <a:blip r:embed="rId2">
              <a:extLst>
                <a:ext uri="{28A0092B-C50C-407E-A947-70E740481C1C}">
                  <a14:useLocalDpi xmlns:a14="http://schemas.microsoft.com/office/drawing/2010/main" val="0"/>
                </a:ext>
              </a:extLst>
            </a:blip>
            <a:srcRect l="13879" t="4073" r="47309" b="1565"/>
            <a:stretch/>
          </p:blipFill>
          <p:spPr>
            <a:xfrm>
              <a:off x="5190615" y="970222"/>
              <a:ext cx="2717483" cy="3724021"/>
            </a:xfrm>
            <a:prstGeom prst="rect">
              <a:avLst/>
            </a:prstGeom>
          </p:spPr>
        </p:pic>
        <p:pic>
          <p:nvPicPr>
            <p:cNvPr id="4" name="Picture 3" descr="A close-up of a cell phone&#10;&#10;Description automatically generated">
              <a:extLst>
                <a:ext uri="{FF2B5EF4-FFF2-40B4-BE49-F238E27FC236}">
                  <a16:creationId xmlns:a16="http://schemas.microsoft.com/office/drawing/2014/main" id="{50DE2962-C6C0-A382-A18A-2B4D7017CA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8947" y="849952"/>
              <a:ext cx="2842593" cy="3940911"/>
            </a:xfrm>
            <a:prstGeom prst="rect">
              <a:avLst/>
            </a:prstGeom>
          </p:spPr>
        </p:pic>
      </p:grpSp>
      <p:grpSp>
        <p:nvGrpSpPr>
          <p:cNvPr id="22" name="Group 21">
            <a:extLst>
              <a:ext uri="{FF2B5EF4-FFF2-40B4-BE49-F238E27FC236}">
                <a16:creationId xmlns:a16="http://schemas.microsoft.com/office/drawing/2014/main" id="{3062ABC4-1501-CF6A-DF88-8E9C8C3F5A9C}"/>
              </a:ext>
            </a:extLst>
          </p:cNvPr>
          <p:cNvGrpSpPr/>
          <p:nvPr/>
        </p:nvGrpSpPr>
        <p:grpSpPr>
          <a:xfrm>
            <a:off x="298507" y="1302489"/>
            <a:ext cx="6298562" cy="4723922"/>
            <a:chOff x="2522855" y="106443"/>
            <a:chExt cx="4678341" cy="3508756"/>
          </a:xfrm>
        </p:grpSpPr>
        <p:pic>
          <p:nvPicPr>
            <p:cNvPr id="19" name="Picture 18" descr="A person with a microphone&#10;&#10;Description automatically generated">
              <a:extLst>
                <a:ext uri="{FF2B5EF4-FFF2-40B4-BE49-F238E27FC236}">
                  <a16:creationId xmlns:a16="http://schemas.microsoft.com/office/drawing/2014/main" id="{B874F393-5B96-4506-5499-F4B4B7694376}"/>
                </a:ext>
              </a:extLst>
            </p:cNvPr>
            <p:cNvPicPr>
              <a:picLocks noChangeAspect="1"/>
            </p:cNvPicPr>
            <p:nvPr/>
          </p:nvPicPr>
          <p:blipFill rotWithShape="1">
            <a:blip r:embed="rId2">
              <a:extLst>
                <a:ext uri="{28A0092B-C50C-407E-A947-70E740481C1C}">
                  <a14:useLocalDpi xmlns:a14="http://schemas.microsoft.com/office/drawing/2010/main" val="0"/>
                </a:ext>
              </a:extLst>
            </a:blip>
            <a:srcRect l="4197" t="1672" r="7055" b="8865"/>
            <a:stretch/>
          </p:blipFill>
          <p:spPr>
            <a:xfrm>
              <a:off x="2708520" y="441624"/>
              <a:ext cx="4333484" cy="2462328"/>
            </a:xfrm>
            <a:prstGeom prst="rect">
              <a:avLst/>
            </a:prstGeom>
          </p:spPr>
        </p:pic>
        <p:pic>
          <p:nvPicPr>
            <p:cNvPr id="20" name="Picture 19" descr="A black screen with a black background&#10;&#10;Description automatically generated">
              <a:extLst>
                <a:ext uri="{FF2B5EF4-FFF2-40B4-BE49-F238E27FC236}">
                  <a16:creationId xmlns:a16="http://schemas.microsoft.com/office/drawing/2014/main" id="{9323E203-4FB2-79E5-9868-3BBC87EF69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22855" y="106443"/>
              <a:ext cx="4678341" cy="3508756"/>
            </a:xfrm>
            <a:prstGeom prst="rect">
              <a:avLst/>
            </a:prstGeom>
          </p:spPr>
        </p:pic>
      </p:grpSp>
      <p:sp>
        <p:nvSpPr>
          <p:cNvPr id="23" name="TextBox 22">
            <a:extLst>
              <a:ext uri="{FF2B5EF4-FFF2-40B4-BE49-F238E27FC236}">
                <a16:creationId xmlns:a16="http://schemas.microsoft.com/office/drawing/2014/main" id="{755211DA-1A7A-A941-7931-7AC390B845D3}"/>
              </a:ext>
            </a:extLst>
          </p:cNvPr>
          <p:cNvSpPr txBox="1"/>
          <p:nvPr/>
        </p:nvSpPr>
        <p:spPr>
          <a:xfrm>
            <a:off x="1281046" y="5858233"/>
            <a:ext cx="4333483" cy="307777"/>
          </a:xfrm>
          <a:prstGeom prst="rect">
            <a:avLst/>
          </a:prstGeom>
          <a:noFill/>
        </p:spPr>
        <p:txBody>
          <a:bodyPr wrap="square" rtlCol="0">
            <a:spAutoFit/>
          </a:bodyPr>
          <a:lstStyle/>
          <a:p>
            <a:pPr algn="ctr"/>
            <a:r>
              <a:rPr lang="en-US" sz="1400" dirty="0">
                <a:solidFill>
                  <a:srgbClr val="918F8F"/>
                </a:solidFill>
              </a:rPr>
              <a:t>Television</a:t>
            </a:r>
          </a:p>
        </p:txBody>
      </p:sp>
      <p:sp>
        <p:nvSpPr>
          <p:cNvPr id="24" name="TextBox 23">
            <a:extLst>
              <a:ext uri="{FF2B5EF4-FFF2-40B4-BE49-F238E27FC236}">
                <a16:creationId xmlns:a16="http://schemas.microsoft.com/office/drawing/2014/main" id="{2332BDD0-D359-E421-7FB2-CB9B852C2617}"/>
              </a:ext>
            </a:extLst>
          </p:cNvPr>
          <p:cNvSpPr txBox="1"/>
          <p:nvPr/>
        </p:nvSpPr>
        <p:spPr>
          <a:xfrm>
            <a:off x="7186483" y="5852043"/>
            <a:ext cx="1787733" cy="307777"/>
          </a:xfrm>
          <a:prstGeom prst="rect">
            <a:avLst/>
          </a:prstGeom>
          <a:noFill/>
        </p:spPr>
        <p:txBody>
          <a:bodyPr wrap="square" rtlCol="0">
            <a:spAutoFit/>
          </a:bodyPr>
          <a:lstStyle/>
          <a:p>
            <a:pPr algn="ctr"/>
            <a:r>
              <a:rPr lang="en-US" sz="1400" dirty="0">
                <a:solidFill>
                  <a:srgbClr val="918F8F"/>
                </a:solidFill>
              </a:rPr>
              <a:t>Tablet</a:t>
            </a:r>
          </a:p>
        </p:txBody>
      </p:sp>
      <p:sp>
        <p:nvSpPr>
          <p:cNvPr id="25" name="TextBox 24">
            <a:extLst>
              <a:ext uri="{FF2B5EF4-FFF2-40B4-BE49-F238E27FC236}">
                <a16:creationId xmlns:a16="http://schemas.microsoft.com/office/drawing/2014/main" id="{DFFC6635-9D13-29A0-47B0-26428C747B19}"/>
              </a:ext>
            </a:extLst>
          </p:cNvPr>
          <p:cNvSpPr txBox="1"/>
          <p:nvPr/>
        </p:nvSpPr>
        <p:spPr>
          <a:xfrm>
            <a:off x="10210797" y="5826212"/>
            <a:ext cx="876937" cy="307777"/>
          </a:xfrm>
          <a:prstGeom prst="rect">
            <a:avLst/>
          </a:prstGeom>
          <a:noFill/>
        </p:spPr>
        <p:txBody>
          <a:bodyPr wrap="square" rtlCol="0">
            <a:spAutoFit/>
          </a:bodyPr>
          <a:lstStyle/>
          <a:p>
            <a:pPr algn="ctr"/>
            <a:r>
              <a:rPr lang="en-US" sz="1400" dirty="0">
                <a:solidFill>
                  <a:srgbClr val="918F8F"/>
                </a:solidFill>
              </a:rPr>
              <a:t>Phone</a:t>
            </a:r>
          </a:p>
        </p:txBody>
      </p:sp>
      <p:sp>
        <p:nvSpPr>
          <p:cNvPr id="7" name="TextBox 6">
            <a:extLst>
              <a:ext uri="{FF2B5EF4-FFF2-40B4-BE49-F238E27FC236}">
                <a16:creationId xmlns:a16="http://schemas.microsoft.com/office/drawing/2014/main" id="{9556A1F8-7D44-AE41-51E5-4FAAF08A8532}"/>
              </a:ext>
            </a:extLst>
          </p:cNvPr>
          <p:cNvSpPr txBox="1"/>
          <p:nvPr/>
        </p:nvSpPr>
        <p:spPr>
          <a:xfrm>
            <a:off x="-745435" y="4045226"/>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78243381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with a microphone&#10;&#10;Description automatically generated">
            <a:extLst>
              <a:ext uri="{FF2B5EF4-FFF2-40B4-BE49-F238E27FC236}">
                <a16:creationId xmlns:a16="http://schemas.microsoft.com/office/drawing/2014/main" id="{CFC2E868-DA68-F2A2-FAEF-A5A16DD646CF}"/>
              </a:ext>
            </a:extLst>
          </p:cNvPr>
          <p:cNvPicPr>
            <a:picLocks noChangeAspect="1"/>
          </p:cNvPicPr>
          <p:nvPr/>
        </p:nvPicPr>
        <p:blipFill rotWithShape="1">
          <a:blip r:embed="rId2">
            <a:extLst>
              <a:ext uri="{28A0092B-C50C-407E-A947-70E740481C1C}">
                <a14:useLocalDpi xmlns:a14="http://schemas.microsoft.com/office/drawing/2010/main" val="0"/>
              </a:ext>
            </a:extLst>
          </a:blip>
          <a:srcRect l="17779" t="5314" r="58628" b="6304"/>
          <a:stretch/>
        </p:blipFill>
        <p:spPr>
          <a:xfrm>
            <a:off x="5715000" y="711796"/>
            <a:ext cx="2276475" cy="4806827"/>
          </a:xfrm>
          <a:prstGeom prst="roundRect">
            <a:avLst/>
          </a:prstGeom>
        </p:spPr>
      </p:pic>
      <p:sp>
        <p:nvSpPr>
          <p:cNvPr id="6" name="TextBox 5">
            <a:extLst>
              <a:ext uri="{FF2B5EF4-FFF2-40B4-BE49-F238E27FC236}">
                <a16:creationId xmlns:a16="http://schemas.microsoft.com/office/drawing/2014/main" id="{7B9AB2D3-E065-6EFD-7C78-00BCBC02767A}"/>
              </a:ext>
            </a:extLst>
          </p:cNvPr>
          <p:cNvSpPr txBox="1"/>
          <p:nvPr/>
        </p:nvSpPr>
        <p:spPr>
          <a:xfrm>
            <a:off x="620749" y="2991979"/>
            <a:ext cx="1949539" cy="1815882"/>
          </a:xfrm>
          <a:prstGeom prst="rect">
            <a:avLst/>
          </a:prstGeom>
          <a:noFill/>
        </p:spPr>
        <p:txBody>
          <a:bodyPr wrap="square" rtlCol="0">
            <a:spAutoFit/>
          </a:bodyPr>
          <a:lstStyle/>
          <a:p>
            <a:r>
              <a:rPr lang="en-US" sz="1400" dirty="0"/>
              <a:t>To use this device, replace the second image with the desired image and then copy and paste the device frame over  top, as shown to the left. </a:t>
            </a:r>
          </a:p>
        </p:txBody>
      </p:sp>
      <p:sp>
        <p:nvSpPr>
          <p:cNvPr id="8" name="TextBox 7">
            <a:extLst>
              <a:ext uri="{FF2B5EF4-FFF2-40B4-BE49-F238E27FC236}">
                <a16:creationId xmlns:a16="http://schemas.microsoft.com/office/drawing/2014/main" id="{DB154F3E-6043-88F5-5478-9186FA1DB792}"/>
              </a:ext>
            </a:extLst>
          </p:cNvPr>
          <p:cNvSpPr txBox="1"/>
          <p:nvPr/>
        </p:nvSpPr>
        <p:spPr>
          <a:xfrm>
            <a:off x="5722261" y="5948668"/>
            <a:ext cx="2261952" cy="523220"/>
          </a:xfrm>
          <a:prstGeom prst="rect">
            <a:avLst/>
          </a:prstGeom>
          <a:noFill/>
        </p:spPr>
        <p:txBody>
          <a:bodyPr wrap="square" rtlCol="0">
            <a:spAutoFit/>
          </a:bodyPr>
          <a:lstStyle/>
          <a:p>
            <a:pPr algn="ctr"/>
            <a:r>
              <a:rPr lang="en-US" sz="1400" dirty="0"/>
              <a:t>Image to replace with your image</a:t>
            </a:r>
          </a:p>
        </p:txBody>
      </p:sp>
      <p:sp>
        <p:nvSpPr>
          <p:cNvPr id="9" name="TextBox 8">
            <a:extLst>
              <a:ext uri="{FF2B5EF4-FFF2-40B4-BE49-F238E27FC236}">
                <a16:creationId xmlns:a16="http://schemas.microsoft.com/office/drawing/2014/main" id="{9CA73A22-E422-F749-6880-C8D15A43573C}"/>
              </a:ext>
            </a:extLst>
          </p:cNvPr>
          <p:cNvSpPr txBox="1"/>
          <p:nvPr/>
        </p:nvSpPr>
        <p:spPr>
          <a:xfrm>
            <a:off x="8362197" y="5948668"/>
            <a:ext cx="3066718" cy="523220"/>
          </a:xfrm>
          <a:prstGeom prst="rect">
            <a:avLst/>
          </a:prstGeom>
          <a:noFill/>
        </p:spPr>
        <p:txBody>
          <a:bodyPr wrap="square" rtlCol="0">
            <a:spAutoFit/>
          </a:bodyPr>
          <a:lstStyle/>
          <a:p>
            <a:pPr algn="ctr"/>
            <a:r>
              <a:rPr lang="en-US" sz="1400" dirty="0"/>
              <a:t>Layer device </a:t>
            </a:r>
            <a:r>
              <a:rPr lang="en-US" sz="1400" dirty="0" err="1"/>
              <a:t>png</a:t>
            </a:r>
            <a:r>
              <a:rPr lang="en-US" sz="1400" dirty="0"/>
              <a:t> image on top of your image to create the mockup.</a:t>
            </a:r>
          </a:p>
        </p:txBody>
      </p:sp>
      <p:pic>
        <p:nvPicPr>
          <p:cNvPr id="10" name="Picture 9" descr="A black cell phone with a black screen&#10;&#10;Description automatically generated">
            <a:extLst>
              <a:ext uri="{FF2B5EF4-FFF2-40B4-BE49-F238E27FC236}">
                <a16:creationId xmlns:a16="http://schemas.microsoft.com/office/drawing/2014/main" id="{0AC2798B-7170-4F74-8770-D7A5DAA2E2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906" y="704594"/>
            <a:ext cx="2366351" cy="4806828"/>
          </a:xfrm>
          <a:prstGeom prst="rect">
            <a:avLst/>
          </a:prstGeom>
        </p:spPr>
      </p:pic>
      <p:pic>
        <p:nvPicPr>
          <p:cNvPr id="11" name="Picture 10" descr="A person with a microphone&#10;&#10;Description automatically generated">
            <a:extLst>
              <a:ext uri="{FF2B5EF4-FFF2-40B4-BE49-F238E27FC236}">
                <a16:creationId xmlns:a16="http://schemas.microsoft.com/office/drawing/2014/main" id="{15F35027-12AC-13B8-ECD6-277F7337D6EA}"/>
              </a:ext>
            </a:extLst>
          </p:cNvPr>
          <p:cNvPicPr>
            <a:picLocks noChangeAspect="1"/>
          </p:cNvPicPr>
          <p:nvPr/>
        </p:nvPicPr>
        <p:blipFill rotWithShape="1">
          <a:blip r:embed="rId2">
            <a:extLst>
              <a:ext uri="{28A0092B-C50C-407E-A947-70E740481C1C}">
                <a14:useLocalDpi xmlns:a14="http://schemas.microsoft.com/office/drawing/2010/main" val="0"/>
              </a:ext>
            </a:extLst>
          </a:blip>
          <a:srcRect l="17779" t="5314" r="58628" b="6304"/>
          <a:stretch/>
        </p:blipFill>
        <p:spPr>
          <a:xfrm>
            <a:off x="8767199" y="692970"/>
            <a:ext cx="2276475" cy="4806827"/>
          </a:xfrm>
          <a:prstGeom prst="roundRect">
            <a:avLst/>
          </a:prstGeom>
        </p:spPr>
      </p:pic>
      <p:pic>
        <p:nvPicPr>
          <p:cNvPr id="12" name="Picture 11" descr="A black cell phone with a black screen&#10;&#10;Description automatically generated">
            <a:extLst>
              <a:ext uri="{FF2B5EF4-FFF2-40B4-BE49-F238E27FC236}">
                <a16:creationId xmlns:a16="http://schemas.microsoft.com/office/drawing/2014/main" id="{63D49113-C363-85AF-EB19-2E7C009CAA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2260" y="692970"/>
            <a:ext cx="2366351" cy="4806828"/>
          </a:xfrm>
          <a:prstGeom prst="rect">
            <a:avLst/>
          </a:prstGeom>
        </p:spPr>
      </p:pic>
      <p:cxnSp>
        <p:nvCxnSpPr>
          <p:cNvPr id="13" name="Straight Arrow Connector 12">
            <a:extLst>
              <a:ext uri="{FF2B5EF4-FFF2-40B4-BE49-F238E27FC236}">
                <a16:creationId xmlns:a16="http://schemas.microsoft.com/office/drawing/2014/main" id="{2BE2527E-0CF4-3A39-87E1-3123A141ABE5}"/>
              </a:ext>
            </a:extLst>
          </p:cNvPr>
          <p:cNvCxnSpPr>
            <a:cxnSpLocks/>
          </p:cNvCxnSpPr>
          <p:nvPr/>
        </p:nvCxnSpPr>
        <p:spPr>
          <a:xfrm>
            <a:off x="5272781" y="2991979"/>
            <a:ext cx="247426" cy="0"/>
          </a:xfrm>
          <a:prstGeom prst="straightConnector1">
            <a:avLst/>
          </a:prstGeom>
          <a:ln>
            <a:solidFill>
              <a:srgbClr val="231F2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2902E42-70D7-9DD2-B4BE-1D065706ECF6}"/>
              </a:ext>
            </a:extLst>
          </p:cNvPr>
          <p:cNvCxnSpPr>
            <a:cxnSpLocks/>
          </p:cNvCxnSpPr>
          <p:nvPr/>
        </p:nvCxnSpPr>
        <p:spPr>
          <a:xfrm>
            <a:off x="8198385" y="2991979"/>
            <a:ext cx="247426" cy="0"/>
          </a:xfrm>
          <a:prstGeom prst="straightConnector1">
            <a:avLst/>
          </a:prstGeom>
          <a:ln>
            <a:solidFill>
              <a:srgbClr val="231F2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DC8824A-3B56-60E1-B37B-F932FA0A45A5}"/>
              </a:ext>
            </a:extLst>
          </p:cNvPr>
          <p:cNvSpPr txBox="1"/>
          <p:nvPr/>
        </p:nvSpPr>
        <p:spPr>
          <a:xfrm>
            <a:off x="5715000" y="5710562"/>
            <a:ext cx="2261952" cy="307777"/>
          </a:xfrm>
          <a:prstGeom prst="rect">
            <a:avLst/>
          </a:prstGeom>
          <a:noFill/>
        </p:spPr>
        <p:txBody>
          <a:bodyPr wrap="square" rtlCol="0">
            <a:spAutoFit/>
          </a:bodyPr>
          <a:lstStyle/>
          <a:p>
            <a:pPr algn="ctr"/>
            <a:r>
              <a:rPr lang="en-US" sz="1400" dirty="0">
                <a:solidFill>
                  <a:srgbClr val="918F8F"/>
                </a:solidFill>
              </a:rPr>
              <a:t>Step 01</a:t>
            </a:r>
          </a:p>
        </p:txBody>
      </p:sp>
      <p:sp>
        <p:nvSpPr>
          <p:cNvPr id="17" name="TextBox 16">
            <a:extLst>
              <a:ext uri="{FF2B5EF4-FFF2-40B4-BE49-F238E27FC236}">
                <a16:creationId xmlns:a16="http://schemas.microsoft.com/office/drawing/2014/main" id="{F2631044-E9FD-34CB-FA22-DDCE43FD6C70}"/>
              </a:ext>
            </a:extLst>
          </p:cNvPr>
          <p:cNvSpPr txBox="1"/>
          <p:nvPr/>
        </p:nvSpPr>
        <p:spPr>
          <a:xfrm>
            <a:off x="8722259" y="5710561"/>
            <a:ext cx="2366351" cy="307777"/>
          </a:xfrm>
          <a:prstGeom prst="rect">
            <a:avLst/>
          </a:prstGeom>
          <a:noFill/>
        </p:spPr>
        <p:txBody>
          <a:bodyPr wrap="square" rtlCol="0">
            <a:spAutoFit/>
          </a:bodyPr>
          <a:lstStyle/>
          <a:p>
            <a:pPr algn="ctr"/>
            <a:r>
              <a:rPr lang="en-US" sz="1400" dirty="0">
                <a:solidFill>
                  <a:srgbClr val="918F8F"/>
                </a:solidFill>
              </a:rPr>
              <a:t>Step 02</a:t>
            </a:r>
          </a:p>
        </p:txBody>
      </p:sp>
      <p:sp>
        <p:nvSpPr>
          <p:cNvPr id="18" name="Text Placeholder 1">
            <a:extLst>
              <a:ext uri="{FF2B5EF4-FFF2-40B4-BE49-F238E27FC236}">
                <a16:creationId xmlns:a16="http://schemas.microsoft.com/office/drawing/2014/main" id="{ACF01CCA-3499-014A-9822-DD4C9550BF6D}"/>
              </a:ext>
            </a:extLst>
          </p:cNvPr>
          <p:cNvSpPr txBox="1">
            <a:spLocks/>
          </p:cNvSpPr>
          <p:nvPr/>
        </p:nvSpPr>
        <p:spPr>
          <a:xfrm>
            <a:off x="609600" y="2470538"/>
            <a:ext cx="1714728" cy="5214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srgbClr val="231F20"/>
                </a:solidFill>
              </a:rPr>
              <a:t>Phone</a:t>
            </a:r>
          </a:p>
        </p:txBody>
      </p:sp>
    </p:spTree>
    <p:extLst>
      <p:ext uri="{BB962C8B-B14F-4D97-AF65-F5344CB8AC3E}">
        <p14:creationId xmlns:p14="http://schemas.microsoft.com/office/powerpoint/2010/main" val="379846623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B154F3E-6043-88F5-5478-9186FA1DB792}"/>
              </a:ext>
            </a:extLst>
          </p:cNvPr>
          <p:cNvSpPr txBox="1"/>
          <p:nvPr/>
        </p:nvSpPr>
        <p:spPr>
          <a:xfrm>
            <a:off x="6243705" y="5565165"/>
            <a:ext cx="2124114" cy="523220"/>
          </a:xfrm>
          <a:prstGeom prst="rect">
            <a:avLst/>
          </a:prstGeom>
          <a:noFill/>
        </p:spPr>
        <p:txBody>
          <a:bodyPr wrap="square" rtlCol="0">
            <a:spAutoFit/>
          </a:bodyPr>
          <a:lstStyle/>
          <a:p>
            <a:pPr algn="ctr"/>
            <a:r>
              <a:rPr lang="en-US" sz="1400" dirty="0"/>
              <a:t>Replace this image with your own image.</a:t>
            </a:r>
          </a:p>
        </p:txBody>
      </p:sp>
      <p:sp>
        <p:nvSpPr>
          <p:cNvPr id="9" name="TextBox 8">
            <a:extLst>
              <a:ext uri="{FF2B5EF4-FFF2-40B4-BE49-F238E27FC236}">
                <a16:creationId xmlns:a16="http://schemas.microsoft.com/office/drawing/2014/main" id="{9CA73A22-E422-F749-6880-C8D15A43573C}"/>
              </a:ext>
            </a:extLst>
          </p:cNvPr>
          <p:cNvSpPr txBox="1"/>
          <p:nvPr/>
        </p:nvSpPr>
        <p:spPr>
          <a:xfrm>
            <a:off x="8536996" y="5565165"/>
            <a:ext cx="3296822" cy="954107"/>
          </a:xfrm>
          <a:prstGeom prst="rect">
            <a:avLst/>
          </a:prstGeom>
          <a:noFill/>
        </p:spPr>
        <p:txBody>
          <a:bodyPr wrap="square" rtlCol="0">
            <a:spAutoFit/>
          </a:bodyPr>
          <a:lstStyle/>
          <a:p>
            <a:pPr algn="ctr"/>
            <a:r>
              <a:rPr lang="en-US" sz="1400" dirty="0"/>
              <a:t>Layer device </a:t>
            </a:r>
            <a:r>
              <a:rPr lang="en-US" sz="1400" dirty="0" err="1"/>
              <a:t>png</a:t>
            </a:r>
            <a:r>
              <a:rPr lang="en-US" sz="1400" dirty="0"/>
              <a:t> image (left) on top of your image to create the mockup. Group the layers together and add into your presentation.</a:t>
            </a:r>
          </a:p>
        </p:txBody>
      </p:sp>
      <p:cxnSp>
        <p:nvCxnSpPr>
          <p:cNvPr id="13" name="Straight Arrow Connector 12">
            <a:extLst>
              <a:ext uri="{FF2B5EF4-FFF2-40B4-BE49-F238E27FC236}">
                <a16:creationId xmlns:a16="http://schemas.microsoft.com/office/drawing/2014/main" id="{2BE2527E-0CF4-3A39-87E1-3123A141ABE5}"/>
              </a:ext>
            </a:extLst>
          </p:cNvPr>
          <p:cNvCxnSpPr>
            <a:cxnSpLocks/>
          </p:cNvCxnSpPr>
          <p:nvPr/>
        </p:nvCxnSpPr>
        <p:spPr>
          <a:xfrm>
            <a:off x="5695267" y="3471057"/>
            <a:ext cx="247426" cy="0"/>
          </a:xfrm>
          <a:prstGeom prst="straightConnector1">
            <a:avLst/>
          </a:prstGeom>
          <a:ln>
            <a:solidFill>
              <a:srgbClr val="231F2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2902E42-70D7-9DD2-B4BE-1D065706ECF6}"/>
              </a:ext>
            </a:extLst>
          </p:cNvPr>
          <p:cNvCxnSpPr>
            <a:cxnSpLocks/>
          </p:cNvCxnSpPr>
          <p:nvPr/>
        </p:nvCxnSpPr>
        <p:spPr>
          <a:xfrm>
            <a:off x="8541901" y="3471057"/>
            <a:ext cx="247426" cy="0"/>
          </a:xfrm>
          <a:prstGeom prst="straightConnector1">
            <a:avLst/>
          </a:prstGeom>
          <a:ln>
            <a:solidFill>
              <a:srgbClr val="231F2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DC8824A-3B56-60E1-B37B-F932FA0A45A5}"/>
              </a:ext>
            </a:extLst>
          </p:cNvPr>
          <p:cNvSpPr txBox="1"/>
          <p:nvPr/>
        </p:nvSpPr>
        <p:spPr>
          <a:xfrm>
            <a:off x="6243706" y="5257388"/>
            <a:ext cx="2124113" cy="307777"/>
          </a:xfrm>
          <a:prstGeom prst="rect">
            <a:avLst/>
          </a:prstGeom>
          <a:noFill/>
        </p:spPr>
        <p:txBody>
          <a:bodyPr wrap="square" rtlCol="0">
            <a:spAutoFit/>
          </a:bodyPr>
          <a:lstStyle/>
          <a:p>
            <a:pPr algn="ctr"/>
            <a:r>
              <a:rPr lang="en-US" sz="1400" dirty="0">
                <a:solidFill>
                  <a:srgbClr val="918F8F"/>
                </a:solidFill>
              </a:rPr>
              <a:t>Step 01</a:t>
            </a:r>
          </a:p>
        </p:txBody>
      </p:sp>
      <p:sp>
        <p:nvSpPr>
          <p:cNvPr id="17" name="TextBox 16">
            <a:extLst>
              <a:ext uri="{FF2B5EF4-FFF2-40B4-BE49-F238E27FC236}">
                <a16:creationId xmlns:a16="http://schemas.microsoft.com/office/drawing/2014/main" id="{F2631044-E9FD-34CB-FA22-DDCE43FD6C70}"/>
              </a:ext>
            </a:extLst>
          </p:cNvPr>
          <p:cNvSpPr txBox="1"/>
          <p:nvPr/>
        </p:nvSpPr>
        <p:spPr>
          <a:xfrm>
            <a:off x="9047170" y="5257388"/>
            <a:ext cx="2276475" cy="307777"/>
          </a:xfrm>
          <a:prstGeom prst="rect">
            <a:avLst/>
          </a:prstGeom>
          <a:noFill/>
        </p:spPr>
        <p:txBody>
          <a:bodyPr wrap="square" rtlCol="0">
            <a:spAutoFit/>
          </a:bodyPr>
          <a:lstStyle/>
          <a:p>
            <a:pPr algn="ctr"/>
            <a:r>
              <a:rPr lang="en-US" sz="1400" dirty="0">
                <a:solidFill>
                  <a:srgbClr val="918F8F"/>
                </a:solidFill>
              </a:rPr>
              <a:t>Step 02</a:t>
            </a:r>
          </a:p>
        </p:txBody>
      </p:sp>
      <p:pic>
        <p:nvPicPr>
          <p:cNvPr id="3" name="Picture 2" descr="A person with a microphone&#10;&#10;Description automatically generated">
            <a:extLst>
              <a:ext uri="{FF2B5EF4-FFF2-40B4-BE49-F238E27FC236}">
                <a16:creationId xmlns:a16="http://schemas.microsoft.com/office/drawing/2014/main" id="{F5AD3DC6-CB43-AF81-3D42-867A6B01428A}"/>
              </a:ext>
            </a:extLst>
          </p:cNvPr>
          <p:cNvPicPr>
            <a:picLocks noChangeAspect="1"/>
          </p:cNvPicPr>
          <p:nvPr/>
        </p:nvPicPr>
        <p:blipFill rotWithShape="1">
          <a:blip r:embed="rId2">
            <a:extLst>
              <a:ext uri="{28A0092B-C50C-407E-A947-70E740481C1C}">
                <a14:useLocalDpi xmlns:a14="http://schemas.microsoft.com/office/drawing/2010/main" val="0"/>
              </a:ext>
            </a:extLst>
          </a:blip>
          <a:srcRect l="13879" t="4073" r="47309" b="1565"/>
          <a:stretch/>
        </p:blipFill>
        <p:spPr>
          <a:xfrm>
            <a:off x="6243706" y="2025253"/>
            <a:ext cx="2124113" cy="2910871"/>
          </a:xfrm>
          <a:prstGeom prst="rect">
            <a:avLst/>
          </a:prstGeom>
        </p:spPr>
      </p:pic>
      <p:pic>
        <p:nvPicPr>
          <p:cNvPr id="4" name="Picture 3" descr="A person with a microphone&#10;&#10;Description automatically generated">
            <a:extLst>
              <a:ext uri="{FF2B5EF4-FFF2-40B4-BE49-F238E27FC236}">
                <a16:creationId xmlns:a16="http://schemas.microsoft.com/office/drawing/2014/main" id="{FC068014-654C-5E23-2772-5C001E0FB7E2}"/>
              </a:ext>
            </a:extLst>
          </p:cNvPr>
          <p:cNvPicPr>
            <a:picLocks noChangeAspect="1"/>
          </p:cNvPicPr>
          <p:nvPr/>
        </p:nvPicPr>
        <p:blipFill rotWithShape="1">
          <a:blip r:embed="rId2">
            <a:extLst>
              <a:ext uri="{28A0092B-C50C-407E-A947-70E740481C1C}">
                <a14:useLocalDpi xmlns:a14="http://schemas.microsoft.com/office/drawing/2010/main" val="0"/>
              </a:ext>
            </a:extLst>
          </a:blip>
          <a:srcRect l="13879" t="4073" r="47309" b="1565"/>
          <a:stretch/>
        </p:blipFill>
        <p:spPr>
          <a:xfrm>
            <a:off x="9138838" y="2025253"/>
            <a:ext cx="2124113" cy="2910871"/>
          </a:xfrm>
          <a:prstGeom prst="rect">
            <a:avLst/>
          </a:prstGeom>
        </p:spPr>
      </p:pic>
      <p:pic>
        <p:nvPicPr>
          <p:cNvPr id="18" name="Picture 17" descr="A close-up of a cell phone&#10;&#10;Description automatically generated">
            <a:extLst>
              <a:ext uri="{FF2B5EF4-FFF2-40B4-BE49-F238E27FC236}">
                <a16:creationId xmlns:a16="http://schemas.microsoft.com/office/drawing/2014/main" id="{45DE0FA1-E9A2-A630-5F80-21ECA5020E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7170" y="1897197"/>
            <a:ext cx="2280848" cy="3162119"/>
          </a:xfrm>
          <a:prstGeom prst="rect">
            <a:avLst/>
          </a:prstGeom>
        </p:spPr>
      </p:pic>
      <p:pic>
        <p:nvPicPr>
          <p:cNvPr id="19" name="Picture 18" descr="A close-up of a cell phone&#10;&#10;Description automatically generated">
            <a:extLst>
              <a:ext uri="{FF2B5EF4-FFF2-40B4-BE49-F238E27FC236}">
                <a16:creationId xmlns:a16="http://schemas.microsoft.com/office/drawing/2014/main" id="{4A9CFBE7-26C5-ED22-A26F-3AF0A0EBBC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3568" y="1897197"/>
            <a:ext cx="2280848" cy="3162119"/>
          </a:xfrm>
          <a:prstGeom prst="rect">
            <a:avLst/>
          </a:prstGeom>
        </p:spPr>
      </p:pic>
      <p:sp>
        <p:nvSpPr>
          <p:cNvPr id="2" name="TextBox 1">
            <a:extLst>
              <a:ext uri="{FF2B5EF4-FFF2-40B4-BE49-F238E27FC236}">
                <a16:creationId xmlns:a16="http://schemas.microsoft.com/office/drawing/2014/main" id="{6F72C7C1-6208-15C9-9026-276CF4367561}"/>
              </a:ext>
            </a:extLst>
          </p:cNvPr>
          <p:cNvSpPr txBox="1"/>
          <p:nvPr/>
        </p:nvSpPr>
        <p:spPr>
          <a:xfrm>
            <a:off x="620749" y="2991979"/>
            <a:ext cx="1949539" cy="1815882"/>
          </a:xfrm>
          <a:prstGeom prst="rect">
            <a:avLst/>
          </a:prstGeom>
          <a:noFill/>
        </p:spPr>
        <p:txBody>
          <a:bodyPr wrap="square" rtlCol="0">
            <a:spAutoFit/>
          </a:bodyPr>
          <a:lstStyle/>
          <a:p>
            <a:r>
              <a:rPr lang="en-US" sz="1400" dirty="0"/>
              <a:t>To use this device, replace the second image with the desired image and then copy and paste the device frame over  top, as shown to the left. </a:t>
            </a:r>
          </a:p>
        </p:txBody>
      </p:sp>
      <p:sp>
        <p:nvSpPr>
          <p:cNvPr id="5" name="Text Placeholder 1">
            <a:extLst>
              <a:ext uri="{FF2B5EF4-FFF2-40B4-BE49-F238E27FC236}">
                <a16:creationId xmlns:a16="http://schemas.microsoft.com/office/drawing/2014/main" id="{F4CAEE5C-7AD8-6633-49C5-5B19DD18BDBB}"/>
              </a:ext>
            </a:extLst>
          </p:cNvPr>
          <p:cNvSpPr txBox="1">
            <a:spLocks/>
          </p:cNvSpPr>
          <p:nvPr/>
        </p:nvSpPr>
        <p:spPr>
          <a:xfrm>
            <a:off x="609600" y="2470538"/>
            <a:ext cx="1714728" cy="5214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srgbClr val="231F20"/>
                </a:solidFill>
              </a:rPr>
              <a:t>Tablet</a:t>
            </a:r>
          </a:p>
        </p:txBody>
      </p:sp>
    </p:spTree>
    <p:extLst>
      <p:ext uri="{BB962C8B-B14F-4D97-AF65-F5344CB8AC3E}">
        <p14:creationId xmlns:p14="http://schemas.microsoft.com/office/powerpoint/2010/main" val="219431198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Arrow Connector 12">
            <a:extLst>
              <a:ext uri="{FF2B5EF4-FFF2-40B4-BE49-F238E27FC236}">
                <a16:creationId xmlns:a16="http://schemas.microsoft.com/office/drawing/2014/main" id="{2BE2527E-0CF4-3A39-87E1-3123A141ABE5}"/>
              </a:ext>
            </a:extLst>
          </p:cNvPr>
          <p:cNvCxnSpPr>
            <a:cxnSpLocks/>
          </p:cNvCxnSpPr>
          <p:nvPr/>
        </p:nvCxnSpPr>
        <p:spPr>
          <a:xfrm>
            <a:off x="5562600" y="3209800"/>
            <a:ext cx="165347" cy="0"/>
          </a:xfrm>
          <a:prstGeom prst="straightConnector1">
            <a:avLst/>
          </a:prstGeom>
          <a:ln>
            <a:solidFill>
              <a:srgbClr val="231F20"/>
            </a:solidFill>
            <a:tailEnd type="triangle"/>
          </a:ln>
        </p:spPr>
        <p:style>
          <a:lnRef idx="1">
            <a:schemeClr val="accent1"/>
          </a:lnRef>
          <a:fillRef idx="0">
            <a:schemeClr val="accent1"/>
          </a:fillRef>
          <a:effectRef idx="0">
            <a:schemeClr val="accent1"/>
          </a:effectRef>
          <a:fontRef idx="minor">
            <a:schemeClr val="tx1"/>
          </a:fontRef>
        </p:style>
      </p:cxnSp>
      <p:pic>
        <p:nvPicPr>
          <p:cNvPr id="5" name="Picture 4" descr="A black screen with a black background&#10;&#10;Description automatically generated">
            <a:extLst>
              <a:ext uri="{FF2B5EF4-FFF2-40B4-BE49-F238E27FC236}">
                <a16:creationId xmlns:a16="http://schemas.microsoft.com/office/drawing/2014/main" id="{477B7D79-91D2-38BF-214B-6314D9B7C5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7310" y="2268398"/>
            <a:ext cx="2905473" cy="2179105"/>
          </a:xfrm>
          <a:prstGeom prst="rect">
            <a:avLst/>
          </a:prstGeom>
        </p:spPr>
      </p:pic>
      <p:pic>
        <p:nvPicPr>
          <p:cNvPr id="10" name="Picture 9" descr="A person with a microphone&#10;&#10;Description automatically generated">
            <a:extLst>
              <a:ext uri="{FF2B5EF4-FFF2-40B4-BE49-F238E27FC236}">
                <a16:creationId xmlns:a16="http://schemas.microsoft.com/office/drawing/2014/main" id="{10361C7A-A567-A1EE-B5D4-76C02EA1B226}"/>
              </a:ext>
            </a:extLst>
          </p:cNvPr>
          <p:cNvPicPr>
            <a:picLocks noChangeAspect="1"/>
          </p:cNvPicPr>
          <p:nvPr/>
        </p:nvPicPr>
        <p:blipFill rotWithShape="1">
          <a:blip r:embed="rId3">
            <a:extLst>
              <a:ext uri="{28A0092B-C50C-407E-A947-70E740481C1C}">
                <a14:useLocalDpi xmlns:a14="http://schemas.microsoft.com/office/drawing/2010/main" val="0"/>
              </a:ext>
            </a:extLst>
          </a:blip>
          <a:srcRect l="4197" t="1672" r="7055" b="8865"/>
          <a:stretch/>
        </p:blipFill>
        <p:spPr>
          <a:xfrm>
            <a:off x="5792320" y="2475986"/>
            <a:ext cx="2691300" cy="1529223"/>
          </a:xfrm>
          <a:prstGeom prst="rect">
            <a:avLst/>
          </a:prstGeom>
        </p:spPr>
      </p:pic>
      <p:pic>
        <p:nvPicPr>
          <p:cNvPr id="11" name="Picture 10" descr="A person with a microphone&#10;&#10;Description automatically generated">
            <a:extLst>
              <a:ext uri="{FF2B5EF4-FFF2-40B4-BE49-F238E27FC236}">
                <a16:creationId xmlns:a16="http://schemas.microsoft.com/office/drawing/2014/main" id="{EF2C5909-7120-50C3-0D33-32A8EF5D6D64}"/>
              </a:ext>
            </a:extLst>
          </p:cNvPr>
          <p:cNvPicPr>
            <a:picLocks noChangeAspect="1"/>
          </p:cNvPicPr>
          <p:nvPr/>
        </p:nvPicPr>
        <p:blipFill rotWithShape="1">
          <a:blip r:embed="rId3">
            <a:extLst>
              <a:ext uri="{28A0092B-C50C-407E-A947-70E740481C1C}">
                <a14:useLocalDpi xmlns:a14="http://schemas.microsoft.com/office/drawing/2010/main" val="0"/>
              </a:ext>
            </a:extLst>
          </a:blip>
          <a:srcRect l="4197" t="1672" r="7055" b="8865"/>
          <a:stretch/>
        </p:blipFill>
        <p:spPr>
          <a:xfrm>
            <a:off x="8836502" y="2470538"/>
            <a:ext cx="2691300" cy="1529223"/>
          </a:xfrm>
          <a:prstGeom prst="rect">
            <a:avLst/>
          </a:prstGeom>
        </p:spPr>
      </p:pic>
      <p:cxnSp>
        <p:nvCxnSpPr>
          <p:cNvPr id="23" name="Straight Arrow Connector 22">
            <a:extLst>
              <a:ext uri="{FF2B5EF4-FFF2-40B4-BE49-F238E27FC236}">
                <a16:creationId xmlns:a16="http://schemas.microsoft.com/office/drawing/2014/main" id="{F5D3872A-F21C-C621-0221-D8832804C428}"/>
              </a:ext>
            </a:extLst>
          </p:cNvPr>
          <p:cNvCxnSpPr>
            <a:cxnSpLocks/>
          </p:cNvCxnSpPr>
          <p:nvPr/>
        </p:nvCxnSpPr>
        <p:spPr>
          <a:xfrm>
            <a:off x="8597653" y="3209800"/>
            <a:ext cx="165347" cy="0"/>
          </a:xfrm>
          <a:prstGeom prst="straightConnector1">
            <a:avLst/>
          </a:prstGeom>
          <a:ln>
            <a:solidFill>
              <a:srgbClr val="231F20"/>
            </a:solidFill>
            <a:tailEnd type="triangle"/>
          </a:ln>
        </p:spPr>
        <p:style>
          <a:lnRef idx="1">
            <a:schemeClr val="accent1"/>
          </a:lnRef>
          <a:fillRef idx="0">
            <a:schemeClr val="accent1"/>
          </a:fillRef>
          <a:effectRef idx="0">
            <a:schemeClr val="accent1"/>
          </a:effectRef>
          <a:fontRef idx="minor">
            <a:schemeClr val="tx1"/>
          </a:fontRef>
        </p:style>
      </p:cxnSp>
      <p:pic>
        <p:nvPicPr>
          <p:cNvPr id="24" name="Picture 23" descr="A black screen with a black background&#10;&#10;Description automatically generated">
            <a:extLst>
              <a:ext uri="{FF2B5EF4-FFF2-40B4-BE49-F238E27FC236}">
                <a16:creationId xmlns:a16="http://schemas.microsoft.com/office/drawing/2014/main" id="{F29BB45B-F1C5-57E4-9E13-242A88F610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29415" y="2263194"/>
            <a:ext cx="2905473" cy="2179105"/>
          </a:xfrm>
          <a:prstGeom prst="rect">
            <a:avLst/>
          </a:prstGeom>
        </p:spPr>
      </p:pic>
      <p:sp>
        <p:nvSpPr>
          <p:cNvPr id="2" name="TextBox 1">
            <a:extLst>
              <a:ext uri="{FF2B5EF4-FFF2-40B4-BE49-F238E27FC236}">
                <a16:creationId xmlns:a16="http://schemas.microsoft.com/office/drawing/2014/main" id="{554E925E-43CC-4D42-6FC5-4AE2AEDB1D3B}"/>
              </a:ext>
            </a:extLst>
          </p:cNvPr>
          <p:cNvSpPr txBox="1"/>
          <p:nvPr/>
        </p:nvSpPr>
        <p:spPr>
          <a:xfrm>
            <a:off x="620749" y="2991979"/>
            <a:ext cx="1949539" cy="1815882"/>
          </a:xfrm>
          <a:prstGeom prst="rect">
            <a:avLst/>
          </a:prstGeom>
          <a:noFill/>
        </p:spPr>
        <p:txBody>
          <a:bodyPr wrap="square" rtlCol="0">
            <a:spAutoFit/>
          </a:bodyPr>
          <a:lstStyle/>
          <a:p>
            <a:r>
              <a:rPr lang="en-US" sz="1400" dirty="0"/>
              <a:t>To use this device, replace the second image with the desired image and then copy and paste the device frame over  top, as shown to the left. </a:t>
            </a:r>
          </a:p>
        </p:txBody>
      </p:sp>
      <p:sp>
        <p:nvSpPr>
          <p:cNvPr id="3" name="Text Placeholder 1">
            <a:extLst>
              <a:ext uri="{FF2B5EF4-FFF2-40B4-BE49-F238E27FC236}">
                <a16:creationId xmlns:a16="http://schemas.microsoft.com/office/drawing/2014/main" id="{024DAAEA-C68D-5839-C839-E0F41CAFC1CC}"/>
              </a:ext>
            </a:extLst>
          </p:cNvPr>
          <p:cNvSpPr txBox="1">
            <a:spLocks/>
          </p:cNvSpPr>
          <p:nvPr/>
        </p:nvSpPr>
        <p:spPr>
          <a:xfrm>
            <a:off x="609599" y="2470538"/>
            <a:ext cx="1949539" cy="5214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srgbClr val="231F20"/>
                </a:solidFill>
              </a:rPr>
              <a:t>Television</a:t>
            </a:r>
          </a:p>
        </p:txBody>
      </p:sp>
      <p:sp>
        <p:nvSpPr>
          <p:cNvPr id="4" name="TextBox 3">
            <a:extLst>
              <a:ext uri="{FF2B5EF4-FFF2-40B4-BE49-F238E27FC236}">
                <a16:creationId xmlns:a16="http://schemas.microsoft.com/office/drawing/2014/main" id="{5ED108F9-2C38-A11E-89ED-B24EB14C6E48}"/>
              </a:ext>
            </a:extLst>
          </p:cNvPr>
          <p:cNvSpPr txBox="1"/>
          <p:nvPr/>
        </p:nvSpPr>
        <p:spPr>
          <a:xfrm>
            <a:off x="6090834" y="4655092"/>
            <a:ext cx="2124114" cy="523220"/>
          </a:xfrm>
          <a:prstGeom prst="rect">
            <a:avLst/>
          </a:prstGeom>
          <a:noFill/>
        </p:spPr>
        <p:txBody>
          <a:bodyPr wrap="square" rtlCol="0">
            <a:spAutoFit/>
          </a:bodyPr>
          <a:lstStyle/>
          <a:p>
            <a:pPr algn="ctr"/>
            <a:r>
              <a:rPr lang="en-US" sz="1400" dirty="0"/>
              <a:t>Replace this image with your own image.</a:t>
            </a:r>
          </a:p>
        </p:txBody>
      </p:sp>
      <p:sp>
        <p:nvSpPr>
          <p:cNvPr id="12" name="TextBox 11">
            <a:extLst>
              <a:ext uri="{FF2B5EF4-FFF2-40B4-BE49-F238E27FC236}">
                <a16:creationId xmlns:a16="http://schemas.microsoft.com/office/drawing/2014/main" id="{ADE41883-991A-B13D-DB4E-A0096F8C6A1F}"/>
              </a:ext>
            </a:extLst>
          </p:cNvPr>
          <p:cNvSpPr txBox="1"/>
          <p:nvPr/>
        </p:nvSpPr>
        <p:spPr>
          <a:xfrm>
            <a:off x="8533740" y="4677410"/>
            <a:ext cx="3296822" cy="954107"/>
          </a:xfrm>
          <a:prstGeom prst="rect">
            <a:avLst/>
          </a:prstGeom>
          <a:noFill/>
        </p:spPr>
        <p:txBody>
          <a:bodyPr wrap="square" rtlCol="0">
            <a:spAutoFit/>
          </a:bodyPr>
          <a:lstStyle/>
          <a:p>
            <a:pPr algn="ctr"/>
            <a:r>
              <a:rPr lang="en-US" sz="1400" dirty="0"/>
              <a:t>Layer device </a:t>
            </a:r>
            <a:r>
              <a:rPr lang="en-US" sz="1400" dirty="0" err="1"/>
              <a:t>png</a:t>
            </a:r>
            <a:r>
              <a:rPr lang="en-US" sz="1400" dirty="0"/>
              <a:t> image (left) on top of your image to create the mockup. Group the layers together and add into your presentation.</a:t>
            </a:r>
          </a:p>
        </p:txBody>
      </p:sp>
      <p:sp>
        <p:nvSpPr>
          <p:cNvPr id="14" name="TextBox 13">
            <a:extLst>
              <a:ext uri="{FF2B5EF4-FFF2-40B4-BE49-F238E27FC236}">
                <a16:creationId xmlns:a16="http://schemas.microsoft.com/office/drawing/2014/main" id="{0A38F780-3854-B558-EC6C-34B45230DB21}"/>
              </a:ext>
            </a:extLst>
          </p:cNvPr>
          <p:cNvSpPr txBox="1"/>
          <p:nvPr/>
        </p:nvSpPr>
        <p:spPr>
          <a:xfrm>
            <a:off x="6090835" y="4347315"/>
            <a:ext cx="2124113" cy="307777"/>
          </a:xfrm>
          <a:prstGeom prst="rect">
            <a:avLst/>
          </a:prstGeom>
          <a:noFill/>
        </p:spPr>
        <p:txBody>
          <a:bodyPr wrap="square" rtlCol="0">
            <a:spAutoFit/>
          </a:bodyPr>
          <a:lstStyle/>
          <a:p>
            <a:pPr algn="ctr"/>
            <a:r>
              <a:rPr lang="en-US" sz="1400" dirty="0">
                <a:solidFill>
                  <a:srgbClr val="918F8F"/>
                </a:solidFill>
              </a:rPr>
              <a:t>Step 01</a:t>
            </a:r>
          </a:p>
        </p:txBody>
      </p:sp>
      <p:sp>
        <p:nvSpPr>
          <p:cNvPr id="18" name="TextBox 17">
            <a:extLst>
              <a:ext uri="{FF2B5EF4-FFF2-40B4-BE49-F238E27FC236}">
                <a16:creationId xmlns:a16="http://schemas.microsoft.com/office/drawing/2014/main" id="{B71B8E2D-21BD-8DC1-8F14-BD15F8BDC5CA}"/>
              </a:ext>
            </a:extLst>
          </p:cNvPr>
          <p:cNvSpPr txBox="1"/>
          <p:nvPr/>
        </p:nvSpPr>
        <p:spPr>
          <a:xfrm>
            <a:off x="9091854" y="4394807"/>
            <a:ext cx="2276475" cy="307777"/>
          </a:xfrm>
          <a:prstGeom prst="rect">
            <a:avLst/>
          </a:prstGeom>
          <a:noFill/>
        </p:spPr>
        <p:txBody>
          <a:bodyPr wrap="square" rtlCol="0">
            <a:spAutoFit/>
          </a:bodyPr>
          <a:lstStyle/>
          <a:p>
            <a:pPr algn="ctr"/>
            <a:r>
              <a:rPr lang="en-US" sz="1400" dirty="0">
                <a:solidFill>
                  <a:srgbClr val="918F8F"/>
                </a:solidFill>
              </a:rPr>
              <a:t>Step 02</a:t>
            </a:r>
          </a:p>
        </p:txBody>
      </p:sp>
    </p:spTree>
    <p:extLst>
      <p:ext uri="{BB962C8B-B14F-4D97-AF65-F5344CB8AC3E}">
        <p14:creationId xmlns:p14="http://schemas.microsoft.com/office/powerpoint/2010/main" val="340299394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A12F22-2741-13CD-8FDD-37A64805D9CC}"/>
              </a:ext>
            </a:extLst>
          </p:cNvPr>
          <p:cNvSpPr txBox="1"/>
          <p:nvPr/>
        </p:nvSpPr>
        <p:spPr>
          <a:xfrm>
            <a:off x="553590" y="326819"/>
            <a:ext cx="2094725" cy="246221"/>
          </a:xfrm>
          <a:prstGeom prst="rect">
            <a:avLst/>
          </a:prstGeom>
          <a:noFill/>
        </p:spPr>
        <p:txBody>
          <a:bodyPr wrap="square" rtlCol="0">
            <a:spAutoFit/>
          </a:bodyPr>
          <a:lstStyle/>
          <a:p>
            <a:r>
              <a:rPr lang="en-US" sz="1000" dirty="0"/>
              <a:t>Hero Imagery </a:t>
            </a:r>
          </a:p>
        </p:txBody>
      </p:sp>
      <p:pic>
        <p:nvPicPr>
          <p:cNvPr id="3" name="Picture 2">
            <a:extLst>
              <a:ext uri="{FF2B5EF4-FFF2-40B4-BE49-F238E27FC236}">
                <a16:creationId xmlns:a16="http://schemas.microsoft.com/office/drawing/2014/main" id="{27637D69-F26F-A158-D471-8F85A823341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52389" y="882127"/>
            <a:ext cx="2147016" cy="1431344"/>
          </a:xfrm>
          <a:prstGeom prst="rect">
            <a:avLst/>
          </a:prstGeom>
        </p:spPr>
      </p:pic>
      <p:sp>
        <p:nvSpPr>
          <p:cNvPr id="4" name="TextBox 3">
            <a:extLst>
              <a:ext uri="{FF2B5EF4-FFF2-40B4-BE49-F238E27FC236}">
                <a16:creationId xmlns:a16="http://schemas.microsoft.com/office/drawing/2014/main" id="{DF23C085-18CE-4BC6-76FB-C9B6C478C106}"/>
              </a:ext>
            </a:extLst>
          </p:cNvPr>
          <p:cNvSpPr txBox="1"/>
          <p:nvPr/>
        </p:nvSpPr>
        <p:spPr>
          <a:xfrm>
            <a:off x="553591" y="2376334"/>
            <a:ext cx="2544612" cy="246221"/>
          </a:xfrm>
          <a:prstGeom prst="rect">
            <a:avLst/>
          </a:prstGeom>
          <a:noFill/>
        </p:spPr>
        <p:txBody>
          <a:bodyPr wrap="square" rtlCol="0">
            <a:spAutoFit/>
          </a:bodyPr>
          <a:lstStyle/>
          <a:p>
            <a:pPr algn="ctr"/>
            <a:r>
              <a:rPr lang="en-US" sz="1000" dirty="0">
                <a:solidFill>
                  <a:srgbClr val="918F8F"/>
                </a:solidFill>
              </a:rPr>
              <a:t>Hero Image 01</a:t>
            </a:r>
          </a:p>
        </p:txBody>
      </p:sp>
      <p:pic>
        <p:nvPicPr>
          <p:cNvPr id="5" name="Picture 4">
            <a:extLst>
              <a:ext uri="{FF2B5EF4-FFF2-40B4-BE49-F238E27FC236}">
                <a16:creationId xmlns:a16="http://schemas.microsoft.com/office/drawing/2014/main" id="{A5FB6022-F8B3-7996-5660-9884E906EC2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13519" y="882127"/>
            <a:ext cx="2147016" cy="1431344"/>
          </a:xfrm>
          <a:prstGeom prst="rect">
            <a:avLst/>
          </a:prstGeom>
        </p:spPr>
      </p:pic>
      <p:sp>
        <p:nvSpPr>
          <p:cNvPr id="7" name="TextBox 6">
            <a:extLst>
              <a:ext uri="{FF2B5EF4-FFF2-40B4-BE49-F238E27FC236}">
                <a16:creationId xmlns:a16="http://schemas.microsoft.com/office/drawing/2014/main" id="{E902364C-68DC-CC1E-6454-16CABF88B112}"/>
              </a:ext>
            </a:extLst>
          </p:cNvPr>
          <p:cNvSpPr txBox="1"/>
          <p:nvPr/>
        </p:nvSpPr>
        <p:spPr>
          <a:xfrm>
            <a:off x="3314721" y="2376334"/>
            <a:ext cx="2544612" cy="246221"/>
          </a:xfrm>
          <a:prstGeom prst="rect">
            <a:avLst/>
          </a:prstGeom>
          <a:noFill/>
        </p:spPr>
        <p:txBody>
          <a:bodyPr wrap="square" rtlCol="0">
            <a:spAutoFit/>
          </a:bodyPr>
          <a:lstStyle/>
          <a:p>
            <a:pPr algn="ctr"/>
            <a:r>
              <a:rPr lang="en-US" sz="1000" dirty="0">
                <a:solidFill>
                  <a:srgbClr val="918F8F"/>
                </a:solidFill>
              </a:rPr>
              <a:t>Hero Image 02</a:t>
            </a:r>
          </a:p>
        </p:txBody>
      </p:sp>
      <p:pic>
        <p:nvPicPr>
          <p:cNvPr id="8" name="Picture 7">
            <a:extLst>
              <a:ext uri="{FF2B5EF4-FFF2-40B4-BE49-F238E27FC236}">
                <a16:creationId xmlns:a16="http://schemas.microsoft.com/office/drawing/2014/main" id="{D8B30071-B604-0AAB-2B6D-D3326B7714E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4649" y="882127"/>
            <a:ext cx="2147016" cy="1431344"/>
          </a:xfrm>
          <a:prstGeom prst="rect">
            <a:avLst/>
          </a:prstGeom>
        </p:spPr>
      </p:pic>
      <p:sp>
        <p:nvSpPr>
          <p:cNvPr id="9" name="TextBox 8">
            <a:extLst>
              <a:ext uri="{FF2B5EF4-FFF2-40B4-BE49-F238E27FC236}">
                <a16:creationId xmlns:a16="http://schemas.microsoft.com/office/drawing/2014/main" id="{4056E53C-6FD6-98C2-AFCC-E40E8169A0A7}"/>
              </a:ext>
            </a:extLst>
          </p:cNvPr>
          <p:cNvSpPr txBox="1"/>
          <p:nvPr/>
        </p:nvSpPr>
        <p:spPr>
          <a:xfrm>
            <a:off x="6075851" y="2376334"/>
            <a:ext cx="2544612" cy="246221"/>
          </a:xfrm>
          <a:prstGeom prst="rect">
            <a:avLst/>
          </a:prstGeom>
          <a:noFill/>
        </p:spPr>
        <p:txBody>
          <a:bodyPr wrap="square" rtlCol="0">
            <a:spAutoFit/>
          </a:bodyPr>
          <a:lstStyle/>
          <a:p>
            <a:pPr algn="ctr"/>
            <a:r>
              <a:rPr lang="en-US" sz="1000" dirty="0">
                <a:solidFill>
                  <a:srgbClr val="918F8F"/>
                </a:solidFill>
              </a:rPr>
              <a:t>Hero Image 03</a:t>
            </a:r>
          </a:p>
        </p:txBody>
      </p:sp>
      <p:pic>
        <p:nvPicPr>
          <p:cNvPr id="10" name="Picture 9">
            <a:extLst>
              <a:ext uri="{FF2B5EF4-FFF2-40B4-BE49-F238E27FC236}">
                <a16:creationId xmlns:a16="http://schemas.microsoft.com/office/drawing/2014/main" id="{FE7E14BE-DDE1-1E28-7DE7-249851B4BB2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35779" y="882127"/>
            <a:ext cx="2147016" cy="1431344"/>
          </a:xfrm>
          <a:prstGeom prst="rect">
            <a:avLst/>
          </a:prstGeom>
        </p:spPr>
      </p:pic>
      <p:sp>
        <p:nvSpPr>
          <p:cNvPr id="11" name="TextBox 10">
            <a:extLst>
              <a:ext uri="{FF2B5EF4-FFF2-40B4-BE49-F238E27FC236}">
                <a16:creationId xmlns:a16="http://schemas.microsoft.com/office/drawing/2014/main" id="{0EEE63A7-7D60-5ABB-6BA4-235FE21284D0}"/>
              </a:ext>
            </a:extLst>
          </p:cNvPr>
          <p:cNvSpPr txBox="1"/>
          <p:nvPr/>
        </p:nvSpPr>
        <p:spPr>
          <a:xfrm>
            <a:off x="8836981" y="2376334"/>
            <a:ext cx="2544612" cy="246221"/>
          </a:xfrm>
          <a:prstGeom prst="rect">
            <a:avLst/>
          </a:prstGeom>
          <a:noFill/>
        </p:spPr>
        <p:txBody>
          <a:bodyPr wrap="square" rtlCol="0">
            <a:spAutoFit/>
          </a:bodyPr>
          <a:lstStyle/>
          <a:p>
            <a:pPr algn="ctr"/>
            <a:r>
              <a:rPr lang="en-US" sz="1000" dirty="0">
                <a:solidFill>
                  <a:srgbClr val="918F8F"/>
                </a:solidFill>
              </a:rPr>
              <a:t>Hero Image 04</a:t>
            </a:r>
          </a:p>
        </p:txBody>
      </p:sp>
      <p:pic>
        <p:nvPicPr>
          <p:cNvPr id="12" name="Picture 11">
            <a:extLst>
              <a:ext uri="{FF2B5EF4-FFF2-40B4-BE49-F238E27FC236}">
                <a16:creationId xmlns:a16="http://schemas.microsoft.com/office/drawing/2014/main" id="{29830648-1ABC-E4D6-3BF5-DE12BC3F1DF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52389" y="2779697"/>
            <a:ext cx="2147016" cy="1431344"/>
          </a:xfrm>
          <a:prstGeom prst="rect">
            <a:avLst/>
          </a:prstGeom>
        </p:spPr>
      </p:pic>
      <p:sp>
        <p:nvSpPr>
          <p:cNvPr id="13" name="TextBox 12">
            <a:extLst>
              <a:ext uri="{FF2B5EF4-FFF2-40B4-BE49-F238E27FC236}">
                <a16:creationId xmlns:a16="http://schemas.microsoft.com/office/drawing/2014/main" id="{84C11513-C45A-5114-F4CB-8A1FD387189F}"/>
              </a:ext>
            </a:extLst>
          </p:cNvPr>
          <p:cNvSpPr txBox="1"/>
          <p:nvPr/>
        </p:nvSpPr>
        <p:spPr>
          <a:xfrm>
            <a:off x="553591" y="4273904"/>
            <a:ext cx="2544612" cy="246221"/>
          </a:xfrm>
          <a:prstGeom prst="rect">
            <a:avLst/>
          </a:prstGeom>
          <a:noFill/>
        </p:spPr>
        <p:txBody>
          <a:bodyPr wrap="square" rtlCol="0">
            <a:spAutoFit/>
          </a:bodyPr>
          <a:lstStyle/>
          <a:p>
            <a:pPr algn="ctr"/>
            <a:r>
              <a:rPr lang="en-US" sz="1000" dirty="0">
                <a:solidFill>
                  <a:srgbClr val="918F8F"/>
                </a:solidFill>
              </a:rPr>
              <a:t>Hero Image 05</a:t>
            </a:r>
          </a:p>
        </p:txBody>
      </p:sp>
      <p:pic>
        <p:nvPicPr>
          <p:cNvPr id="14" name="Picture 13">
            <a:extLst>
              <a:ext uri="{FF2B5EF4-FFF2-40B4-BE49-F238E27FC236}">
                <a16:creationId xmlns:a16="http://schemas.microsoft.com/office/drawing/2014/main" id="{0D62D4D7-C243-6603-2F23-7887A0372919}"/>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513519" y="2779697"/>
            <a:ext cx="2147016" cy="1431344"/>
          </a:xfrm>
          <a:prstGeom prst="rect">
            <a:avLst/>
          </a:prstGeom>
        </p:spPr>
      </p:pic>
      <p:sp>
        <p:nvSpPr>
          <p:cNvPr id="15" name="TextBox 14">
            <a:extLst>
              <a:ext uri="{FF2B5EF4-FFF2-40B4-BE49-F238E27FC236}">
                <a16:creationId xmlns:a16="http://schemas.microsoft.com/office/drawing/2014/main" id="{C2314B7B-3876-6F34-9CA5-0EDFFBEB79D5}"/>
              </a:ext>
            </a:extLst>
          </p:cNvPr>
          <p:cNvSpPr txBox="1"/>
          <p:nvPr/>
        </p:nvSpPr>
        <p:spPr>
          <a:xfrm>
            <a:off x="3314721" y="4273904"/>
            <a:ext cx="2544612" cy="246221"/>
          </a:xfrm>
          <a:prstGeom prst="rect">
            <a:avLst/>
          </a:prstGeom>
          <a:noFill/>
        </p:spPr>
        <p:txBody>
          <a:bodyPr wrap="square" rtlCol="0">
            <a:spAutoFit/>
          </a:bodyPr>
          <a:lstStyle/>
          <a:p>
            <a:pPr algn="ctr"/>
            <a:r>
              <a:rPr lang="en-US" sz="1000" dirty="0">
                <a:solidFill>
                  <a:srgbClr val="918F8F"/>
                </a:solidFill>
              </a:rPr>
              <a:t>Hero Image 06</a:t>
            </a:r>
          </a:p>
        </p:txBody>
      </p:sp>
      <p:pic>
        <p:nvPicPr>
          <p:cNvPr id="16" name="Picture 15">
            <a:extLst>
              <a:ext uri="{FF2B5EF4-FFF2-40B4-BE49-F238E27FC236}">
                <a16:creationId xmlns:a16="http://schemas.microsoft.com/office/drawing/2014/main" id="{4AEDFD8F-69A3-CE63-ACE8-15BF0FECAD7C}"/>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274649" y="2779697"/>
            <a:ext cx="2147016" cy="1431344"/>
          </a:xfrm>
          <a:prstGeom prst="rect">
            <a:avLst/>
          </a:prstGeom>
        </p:spPr>
      </p:pic>
      <p:sp>
        <p:nvSpPr>
          <p:cNvPr id="17" name="TextBox 16">
            <a:extLst>
              <a:ext uri="{FF2B5EF4-FFF2-40B4-BE49-F238E27FC236}">
                <a16:creationId xmlns:a16="http://schemas.microsoft.com/office/drawing/2014/main" id="{FCCE6E48-C0C2-A600-7C6A-A4164A97D462}"/>
              </a:ext>
            </a:extLst>
          </p:cNvPr>
          <p:cNvSpPr txBox="1"/>
          <p:nvPr/>
        </p:nvSpPr>
        <p:spPr>
          <a:xfrm>
            <a:off x="6075851" y="4273904"/>
            <a:ext cx="2544612" cy="246221"/>
          </a:xfrm>
          <a:prstGeom prst="rect">
            <a:avLst/>
          </a:prstGeom>
          <a:noFill/>
        </p:spPr>
        <p:txBody>
          <a:bodyPr wrap="square" rtlCol="0">
            <a:spAutoFit/>
          </a:bodyPr>
          <a:lstStyle/>
          <a:p>
            <a:pPr algn="ctr"/>
            <a:r>
              <a:rPr lang="en-US" sz="1000" dirty="0">
                <a:solidFill>
                  <a:srgbClr val="918F8F"/>
                </a:solidFill>
              </a:rPr>
              <a:t>Hero Image 07</a:t>
            </a:r>
          </a:p>
        </p:txBody>
      </p:sp>
      <p:pic>
        <p:nvPicPr>
          <p:cNvPr id="18" name="Picture 17">
            <a:extLst>
              <a:ext uri="{FF2B5EF4-FFF2-40B4-BE49-F238E27FC236}">
                <a16:creationId xmlns:a16="http://schemas.microsoft.com/office/drawing/2014/main" id="{0548A0EC-54E7-8990-9450-7EFE2E4EAC2B}"/>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035779" y="2779697"/>
            <a:ext cx="2147016" cy="1431344"/>
          </a:xfrm>
          <a:prstGeom prst="rect">
            <a:avLst/>
          </a:prstGeom>
        </p:spPr>
      </p:pic>
      <p:sp>
        <p:nvSpPr>
          <p:cNvPr id="19" name="TextBox 18">
            <a:extLst>
              <a:ext uri="{FF2B5EF4-FFF2-40B4-BE49-F238E27FC236}">
                <a16:creationId xmlns:a16="http://schemas.microsoft.com/office/drawing/2014/main" id="{05C5C3FC-79C1-E173-09DA-9FB05443CB1E}"/>
              </a:ext>
            </a:extLst>
          </p:cNvPr>
          <p:cNvSpPr txBox="1"/>
          <p:nvPr/>
        </p:nvSpPr>
        <p:spPr>
          <a:xfrm>
            <a:off x="8836981" y="4273904"/>
            <a:ext cx="2544612" cy="246221"/>
          </a:xfrm>
          <a:prstGeom prst="rect">
            <a:avLst/>
          </a:prstGeom>
          <a:noFill/>
        </p:spPr>
        <p:txBody>
          <a:bodyPr wrap="square" rtlCol="0">
            <a:spAutoFit/>
          </a:bodyPr>
          <a:lstStyle/>
          <a:p>
            <a:pPr algn="ctr"/>
            <a:r>
              <a:rPr lang="en-US" sz="1000" dirty="0">
                <a:solidFill>
                  <a:srgbClr val="918F8F"/>
                </a:solidFill>
              </a:rPr>
              <a:t>Hero Image 08</a:t>
            </a:r>
          </a:p>
        </p:txBody>
      </p:sp>
      <p:pic>
        <p:nvPicPr>
          <p:cNvPr id="20" name="Picture 19">
            <a:extLst>
              <a:ext uri="{FF2B5EF4-FFF2-40B4-BE49-F238E27FC236}">
                <a16:creationId xmlns:a16="http://schemas.microsoft.com/office/drawing/2014/main" id="{7EC38CC2-EE23-7C02-EA8A-9F42EFCE8053}"/>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752389" y="4701323"/>
            <a:ext cx="2147016" cy="1431344"/>
          </a:xfrm>
          <a:prstGeom prst="rect">
            <a:avLst/>
          </a:prstGeom>
        </p:spPr>
      </p:pic>
      <p:sp>
        <p:nvSpPr>
          <p:cNvPr id="21" name="TextBox 20">
            <a:extLst>
              <a:ext uri="{FF2B5EF4-FFF2-40B4-BE49-F238E27FC236}">
                <a16:creationId xmlns:a16="http://schemas.microsoft.com/office/drawing/2014/main" id="{31732CBE-AF86-9BAC-9399-FD341175638C}"/>
              </a:ext>
            </a:extLst>
          </p:cNvPr>
          <p:cNvSpPr txBox="1"/>
          <p:nvPr/>
        </p:nvSpPr>
        <p:spPr>
          <a:xfrm>
            <a:off x="553591" y="6195530"/>
            <a:ext cx="2544612" cy="246221"/>
          </a:xfrm>
          <a:prstGeom prst="rect">
            <a:avLst/>
          </a:prstGeom>
          <a:noFill/>
        </p:spPr>
        <p:txBody>
          <a:bodyPr wrap="square" rtlCol="0">
            <a:spAutoFit/>
          </a:bodyPr>
          <a:lstStyle/>
          <a:p>
            <a:pPr algn="ctr"/>
            <a:r>
              <a:rPr lang="en-US" sz="1000" dirty="0">
                <a:solidFill>
                  <a:srgbClr val="918F8F"/>
                </a:solidFill>
              </a:rPr>
              <a:t>Hero Image 09</a:t>
            </a:r>
          </a:p>
        </p:txBody>
      </p:sp>
      <p:pic>
        <p:nvPicPr>
          <p:cNvPr id="22" name="Picture 21">
            <a:extLst>
              <a:ext uri="{FF2B5EF4-FFF2-40B4-BE49-F238E27FC236}">
                <a16:creationId xmlns:a16="http://schemas.microsoft.com/office/drawing/2014/main" id="{3EBDFC09-9E8D-E4FB-19F6-140A8EA0969C}"/>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3514860" y="4701323"/>
            <a:ext cx="2144335" cy="1431344"/>
          </a:xfrm>
          <a:prstGeom prst="rect">
            <a:avLst/>
          </a:prstGeom>
        </p:spPr>
      </p:pic>
      <p:sp>
        <p:nvSpPr>
          <p:cNvPr id="23" name="TextBox 22">
            <a:extLst>
              <a:ext uri="{FF2B5EF4-FFF2-40B4-BE49-F238E27FC236}">
                <a16:creationId xmlns:a16="http://schemas.microsoft.com/office/drawing/2014/main" id="{D4311708-9DB0-827B-39FD-AD6E342F9566}"/>
              </a:ext>
            </a:extLst>
          </p:cNvPr>
          <p:cNvSpPr txBox="1"/>
          <p:nvPr/>
        </p:nvSpPr>
        <p:spPr>
          <a:xfrm>
            <a:off x="3314721" y="6195530"/>
            <a:ext cx="2544612" cy="246221"/>
          </a:xfrm>
          <a:prstGeom prst="rect">
            <a:avLst/>
          </a:prstGeom>
          <a:noFill/>
        </p:spPr>
        <p:txBody>
          <a:bodyPr wrap="square" rtlCol="0">
            <a:spAutoFit/>
          </a:bodyPr>
          <a:lstStyle/>
          <a:p>
            <a:pPr algn="ctr"/>
            <a:r>
              <a:rPr lang="en-US" sz="1000" dirty="0">
                <a:solidFill>
                  <a:srgbClr val="918F8F"/>
                </a:solidFill>
              </a:rPr>
              <a:t>Hero Image 10</a:t>
            </a:r>
          </a:p>
        </p:txBody>
      </p:sp>
      <p:pic>
        <p:nvPicPr>
          <p:cNvPr id="24" name="Picture 23">
            <a:extLst>
              <a:ext uri="{FF2B5EF4-FFF2-40B4-BE49-F238E27FC236}">
                <a16:creationId xmlns:a16="http://schemas.microsoft.com/office/drawing/2014/main" id="{BDFA9DEA-4F80-E8E2-B408-CFEF966B6FE6}"/>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6274649" y="4701323"/>
            <a:ext cx="2147016" cy="1431344"/>
          </a:xfrm>
          <a:prstGeom prst="rect">
            <a:avLst/>
          </a:prstGeom>
        </p:spPr>
      </p:pic>
      <p:sp>
        <p:nvSpPr>
          <p:cNvPr id="25" name="TextBox 24">
            <a:extLst>
              <a:ext uri="{FF2B5EF4-FFF2-40B4-BE49-F238E27FC236}">
                <a16:creationId xmlns:a16="http://schemas.microsoft.com/office/drawing/2014/main" id="{1B11D895-F239-CDE3-B23C-916622429B61}"/>
              </a:ext>
            </a:extLst>
          </p:cNvPr>
          <p:cNvSpPr txBox="1"/>
          <p:nvPr/>
        </p:nvSpPr>
        <p:spPr>
          <a:xfrm>
            <a:off x="6075851" y="6195530"/>
            <a:ext cx="2544612" cy="246221"/>
          </a:xfrm>
          <a:prstGeom prst="rect">
            <a:avLst/>
          </a:prstGeom>
          <a:noFill/>
        </p:spPr>
        <p:txBody>
          <a:bodyPr wrap="square" rtlCol="0">
            <a:spAutoFit/>
          </a:bodyPr>
          <a:lstStyle/>
          <a:p>
            <a:pPr algn="ctr"/>
            <a:r>
              <a:rPr lang="en-US" sz="1000" dirty="0">
                <a:solidFill>
                  <a:srgbClr val="918F8F"/>
                </a:solidFill>
              </a:rPr>
              <a:t>Hero Image 11</a:t>
            </a:r>
          </a:p>
        </p:txBody>
      </p:sp>
      <p:pic>
        <p:nvPicPr>
          <p:cNvPr id="26" name="Picture 25">
            <a:extLst>
              <a:ext uri="{FF2B5EF4-FFF2-40B4-BE49-F238E27FC236}">
                <a16:creationId xmlns:a16="http://schemas.microsoft.com/office/drawing/2014/main" id="{8B80D070-25C5-12E3-702A-49167CFD202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9035779" y="4701323"/>
            <a:ext cx="2147016" cy="1431344"/>
          </a:xfrm>
          <a:prstGeom prst="rect">
            <a:avLst/>
          </a:prstGeom>
        </p:spPr>
      </p:pic>
      <p:sp>
        <p:nvSpPr>
          <p:cNvPr id="27" name="TextBox 26">
            <a:extLst>
              <a:ext uri="{FF2B5EF4-FFF2-40B4-BE49-F238E27FC236}">
                <a16:creationId xmlns:a16="http://schemas.microsoft.com/office/drawing/2014/main" id="{08F469B1-6DC7-2F19-A372-9D39F547561A}"/>
              </a:ext>
            </a:extLst>
          </p:cNvPr>
          <p:cNvSpPr txBox="1"/>
          <p:nvPr/>
        </p:nvSpPr>
        <p:spPr>
          <a:xfrm>
            <a:off x="8836981" y="6195530"/>
            <a:ext cx="2544612" cy="246221"/>
          </a:xfrm>
          <a:prstGeom prst="rect">
            <a:avLst/>
          </a:prstGeom>
          <a:noFill/>
        </p:spPr>
        <p:txBody>
          <a:bodyPr wrap="square" rtlCol="0">
            <a:spAutoFit/>
          </a:bodyPr>
          <a:lstStyle/>
          <a:p>
            <a:pPr algn="ctr"/>
            <a:r>
              <a:rPr lang="en-US" sz="1000" dirty="0">
                <a:solidFill>
                  <a:srgbClr val="918F8F"/>
                </a:solidFill>
              </a:rPr>
              <a:t>Hero Image 12</a:t>
            </a:r>
          </a:p>
        </p:txBody>
      </p:sp>
      <p:sp>
        <p:nvSpPr>
          <p:cNvPr id="6" name="TextBox 5">
            <a:extLst>
              <a:ext uri="{FF2B5EF4-FFF2-40B4-BE49-F238E27FC236}">
                <a16:creationId xmlns:a16="http://schemas.microsoft.com/office/drawing/2014/main" id="{A3CB6E87-D56D-E7B3-69A6-0E389CA73CF6}"/>
              </a:ext>
            </a:extLst>
          </p:cNvPr>
          <p:cNvSpPr txBox="1"/>
          <p:nvPr/>
        </p:nvSpPr>
        <p:spPr>
          <a:xfrm>
            <a:off x="11777870" y="6460435"/>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64636064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A12F22-2741-13CD-8FDD-37A64805D9CC}"/>
              </a:ext>
            </a:extLst>
          </p:cNvPr>
          <p:cNvSpPr txBox="1"/>
          <p:nvPr/>
        </p:nvSpPr>
        <p:spPr>
          <a:xfrm>
            <a:off x="553590" y="326819"/>
            <a:ext cx="2094725" cy="246221"/>
          </a:xfrm>
          <a:prstGeom prst="rect">
            <a:avLst/>
          </a:prstGeom>
          <a:noFill/>
        </p:spPr>
        <p:txBody>
          <a:bodyPr wrap="square" rtlCol="0">
            <a:spAutoFit/>
          </a:bodyPr>
          <a:lstStyle/>
          <a:p>
            <a:r>
              <a:rPr lang="en-US" sz="1000" dirty="0"/>
              <a:t>Hero Imagery </a:t>
            </a:r>
          </a:p>
        </p:txBody>
      </p:sp>
      <p:pic>
        <p:nvPicPr>
          <p:cNvPr id="6" name="Picture 5">
            <a:extLst>
              <a:ext uri="{FF2B5EF4-FFF2-40B4-BE49-F238E27FC236}">
                <a16:creationId xmlns:a16="http://schemas.microsoft.com/office/drawing/2014/main" id="{C7080925-2663-5A42-E42F-7170E7363BE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52389" y="882127"/>
            <a:ext cx="2147016" cy="1431344"/>
          </a:xfrm>
          <a:prstGeom prst="rect">
            <a:avLst/>
          </a:prstGeom>
        </p:spPr>
      </p:pic>
      <p:sp>
        <p:nvSpPr>
          <p:cNvPr id="28" name="TextBox 27">
            <a:extLst>
              <a:ext uri="{FF2B5EF4-FFF2-40B4-BE49-F238E27FC236}">
                <a16:creationId xmlns:a16="http://schemas.microsoft.com/office/drawing/2014/main" id="{40EE7418-2559-BE39-7B58-68439C1D0E0F}"/>
              </a:ext>
            </a:extLst>
          </p:cNvPr>
          <p:cNvSpPr txBox="1"/>
          <p:nvPr/>
        </p:nvSpPr>
        <p:spPr>
          <a:xfrm>
            <a:off x="553591" y="2376334"/>
            <a:ext cx="2544612" cy="246221"/>
          </a:xfrm>
          <a:prstGeom prst="rect">
            <a:avLst/>
          </a:prstGeom>
          <a:noFill/>
        </p:spPr>
        <p:txBody>
          <a:bodyPr wrap="square" rtlCol="0">
            <a:spAutoFit/>
          </a:bodyPr>
          <a:lstStyle/>
          <a:p>
            <a:pPr algn="ctr"/>
            <a:r>
              <a:rPr lang="en-US" sz="1000" dirty="0">
                <a:solidFill>
                  <a:srgbClr val="918F8F"/>
                </a:solidFill>
              </a:rPr>
              <a:t>Hero Image 13</a:t>
            </a:r>
          </a:p>
        </p:txBody>
      </p:sp>
      <p:pic>
        <p:nvPicPr>
          <p:cNvPr id="29" name="Picture 28">
            <a:extLst>
              <a:ext uri="{FF2B5EF4-FFF2-40B4-BE49-F238E27FC236}">
                <a16:creationId xmlns:a16="http://schemas.microsoft.com/office/drawing/2014/main" id="{867C488A-E3BC-CE08-4445-778E2AE4059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13519" y="882127"/>
            <a:ext cx="2147016" cy="1431344"/>
          </a:xfrm>
          <a:prstGeom prst="rect">
            <a:avLst/>
          </a:prstGeom>
        </p:spPr>
      </p:pic>
      <p:sp>
        <p:nvSpPr>
          <p:cNvPr id="30" name="TextBox 29">
            <a:extLst>
              <a:ext uri="{FF2B5EF4-FFF2-40B4-BE49-F238E27FC236}">
                <a16:creationId xmlns:a16="http://schemas.microsoft.com/office/drawing/2014/main" id="{74965B68-DB34-1FCA-150B-257F1058C1FF}"/>
              </a:ext>
            </a:extLst>
          </p:cNvPr>
          <p:cNvSpPr txBox="1"/>
          <p:nvPr/>
        </p:nvSpPr>
        <p:spPr>
          <a:xfrm>
            <a:off x="3314721" y="2376334"/>
            <a:ext cx="2544612" cy="246221"/>
          </a:xfrm>
          <a:prstGeom prst="rect">
            <a:avLst/>
          </a:prstGeom>
          <a:noFill/>
        </p:spPr>
        <p:txBody>
          <a:bodyPr wrap="square" rtlCol="0">
            <a:spAutoFit/>
          </a:bodyPr>
          <a:lstStyle/>
          <a:p>
            <a:pPr algn="ctr"/>
            <a:r>
              <a:rPr lang="en-US" sz="1000" dirty="0">
                <a:solidFill>
                  <a:srgbClr val="918F8F"/>
                </a:solidFill>
              </a:rPr>
              <a:t>Hero Image 14</a:t>
            </a:r>
          </a:p>
        </p:txBody>
      </p:sp>
      <p:sp>
        <p:nvSpPr>
          <p:cNvPr id="7" name="TextBox 6">
            <a:extLst>
              <a:ext uri="{FF2B5EF4-FFF2-40B4-BE49-F238E27FC236}">
                <a16:creationId xmlns:a16="http://schemas.microsoft.com/office/drawing/2014/main" id="{5FE7D82C-436E-4AC2-561B-CC9F3D6194D5}"/>
              </a:ext>
            </a:extLst>
          </p:cNvPr>
          <p:cNvSpPr txBox="1"/>
          <p:nvPr/>
        </p:nvSpPr>
        <p:spPr>
          <a:xfrm>
            <a:off x="6075851" y="2376334"/>
            <a:ext cx="2544612" cy="246221"/>
          </a:xfrm>
          <a:prstGeom prst="rect">
            <a:avLst/>
          </a:prstGeom>
          <a:noFill/>
        </p:spPr>
        <p:txBody>
          <a:bodyPr wrap="square" rtlCol="0">
            <a:spAutoFit/>
          </a:bodyPr>
          <a:lstStyle/>
          <a:p>
            <a:pPr algn="ctr"/>
            <a:r>
              <a:rPr lang="en-US" sz="1000" dirty="0">
                <a:solidFill>
                  <a:srgbClr val="918F8F"/>
                </a:solidFill>
              </a:rPr>
              <a:t>Hero Image 15</a:t>
            </a:r>
          </a:p>
        </p:txBody>
      </p:sp>
      <p:sp>
        <p:nvSpPr>
          <p:cNvPr id="8" name="TextBox 7">
            <a:extLst>
              <a:ext uri="{FF2B5EF4-FFF2-40B4-BE49-F238E27FC236}">
                <a16:creationId xmlns:a16="http://schemas.microsoft.com/office/drawing/2014/main" id="{CFAB58E7-AD8A-C247-2D0D-6973EBA6E08F}"/>
              </a:ext>
            </a:extLst>
          </p:cNvPr>
          <p:cNvSpPr txBox="1"/>
          <p:nvPr/>
        </p:nvSpPr>
        <p:spPr>
          <a:xfrm>
            <a:off x="8836981" y="2376334"/>
            <a:ext cx="2544612" cy="246221"/>
          </a:xfrm>
          <a:prstGeom prst="rect">
            <a:avLst/>
          </a:prstGeom>
          <a:noFill/>
        </p:spPr>
        <p:txBody>
          <a:bodyPr wrap="square" rtlCol="0">
            <a:spAutoFit/>
          </a:bodyPr>
          <a:lstStyle/>
          <a:p>
            <a:pPr algn="ctr"/>
            <a:r>
              <a:rPr lang="en-US" sz="1000" dirty="0">
                <a:solidFill>
                  <a:srgbClr val="918F8F"/>
                </a:solidFill>
              </a:rPr>
              <a:t>Hero Image 16</a:t>
            </a:r>
          </a:p>
        </p:txBody>
      </p:sp>
      <p:sp>
        <p:nvSpPr>
          <p:cNvPr id="9" name="TextBox 8">
            <a:extLst>
              <a:ext uri="{FF2B5EF4-FFF2-40B4-BE49-F238E27FC236}">
                <a16:creationId xmlns:a16="http://schemas.microsoft.com/office/drawing/2014/main" id="{F15E3727-A505-B9D8-133E-5FD3DAE9B5AF}"/>
              </a:ext>
            </a:extLst>
          </p:cNvPr>
          <p:cNvSpPr txBox="1"/>
          <p:nvPr/>
        </p:nvSpPr>
        <p:spPr>
          <a:xfrm>
            <a:off x="553591" y="4273904"/>
            <a:ext cx="2544612" cy="246221"/>
          </a:xfrm>
          <a:prstGeom prst="rect">
            <a:avLst/>
          </a:prstGeom>
          <a:noFill/>
        </p:spPr>
        <p:txBody>
          <a:bodyPr wrap="square" rtlCol="0">
            <a:spAutoFit/>
          </a:bodyPr>
          <a:lstStyle/>
          <a:p>
            <a:pPr algn="ctr"/>
            <a:r>
              <a:rPr lang="en-US" sz="1000" dirty="0">
                <a:solidFill>
                  <a:srgbClr val="918F8F"/>
                </a:solidFill>
              </a:rPr>
              <a:t>Hero Image 17</a:t>
            </a:r>
          </a:p>
        </p:txBody>
      </p:sp>
      <p:sp>
        <p:nvSpPr>
          <p:cNvPr id="10" name="TextBox 9">
            <a:extLst>
              <a:ext uri="{FF2B5EF4-FFF2-40B4-BE49-F238E27FC236}">
                <a16:creationId xmlns:a16="http://schemas.microsoft.com/office/drawing/2014/main" id="{7EBBAB89-4D2C-0ADE-CB05-79D936D1E173}"/>
              </a:ext>
            </a:extLst>
          </p:cNvPr>
          <p:cNvSpPr txBox="1"/>
          <p:nvPr/>
        </p:nvSpPr>
        <p:spPr>
          <a:xfrm>
            <a:off x="3314721" y="4273904"/>
            <a:ext cx="2544612" cy="246221"/>
          </a:xfrm>
          <a:prstGeom prst="rect">
            <a:avLst/>
          </a:prstGeom>
          <a:noFill/>
        </p:spPr>
        <p:txBody>
          <a:bodyPr wrap="square" rtlCol="0">
            <a:spAutoFit/>
          </a:bodyPr>
          <a:lstStyle/>
          <a:p>
            <a:pPr algn="ctr"/>
            <a:r>
              <a:rPr lang="en-US" sz="1000" dirty="0">
                <a:solidFill>
                  <a:srgbClr val="918F8F"/>
                </a:solidFill>
              </a:rPr>
              <a:t>Hero Image 18</a:t>
            </a:r>
          </a:p>
        </p:txBody>
      </p:sp>
      <p:sp>
        <p:nvSpPr>
          <p:cNvPr id="11" name="TextBox 10">
            <a:extLst>
              <a:ext uri="{FF2B5EF4-FFF2-40B4-BE49-F238E27FC236}">
                <a16:creationId xmlns:a16="http://schemas.microsoft.com/office/drawing/2014/main" id="{681B9747-C142-0377-5A30-BE7250EC6FC6}"/>
              </a:ext>
            </a:extLst>
          </p:cNvPr>
          <p:cNvSpPr txBox="1"/>
          <p:nvPr/>
        </p:nvSpPr>
        <p:spPr>
          <a:xfrm>
            <a:off x="6075851" y="4273904"/>
            <a:ext cx="2544612" cy="246221"/>
          </a:xfrm>
          <a:prstGeom prst="rect">
            <a:avLst/>
          </a:prstGeom>
          <a:noFill/>
        </p:spPr>
        <p:txBody>
          <a:bodyPr wrap="square" rtlCol="0">
            <a:spAutoFit/>
          </a:bodyPr>
          <a:lstStyle/>
          <a:p>
            <a:pPr algn="ctr"/>
            <a:r>
              <a:rPr lang="en-US" sz="1000" dirty="0">
                <a:solidFill>
                  <a:srgbClr val="918F8F"/>
                </a:solidFill>
              </a:rPr>
              <a:t>Hero Image 19</a:t>
            </a:r>
          </a:p>
        </p:txBody>
      </p:sp>
      <p:sp>
        <p:nvSpPr>
          <p:cNvPr id="12" name="TextBox 11">
            <a:extLst>
              <a:ext uri="{FF2B5EF4-FFF2-40B4-BE49-F238E27FC236}">
                <a16:creationId xmlns:a16="http://schemas.microsoft.com/office/drawing/2014/main" id="{A9AF3310-1357-C7BC-EBD4-EDD2FBFE6FC2}"/>
              </a:ext>
            </a:extLst>
          </p:cNvPr>
          <p:cNvSpPr txBox="1"/>
          <p:nvPr/>
        </p:nvSpPr>
        <p:spPr>
          <a:xfrm>
            <a:off x="8836981" y="4273904"/>
            <a:ext cx="2544612" cy="246221"/>
          </a:xfrm>
          <a:prstGeom prst="rect">
            <a:avLst/>
          </a:prstGeom>
          <a:noFill/>
        </p:spPr>
        <p:txBody>
          <a:bodyPr wrap="square" rtlCol="0">
            <a:spAutoFit/>
          </a:bodyPr>
          <a:lstStyle/>
          <a:p>
            <a:pPr algn="ctr"/>
            <a:r>
              <a:rPr lang="en-US" sz="1000" dirty="0">
                <a:solidFill>
                  <a:srgbClr val="918F8F"/>
                </a:solidFill>
              </a:rPr>
              <a:t>Hero Image 20</a:t>
            </a:r>
          </a:p>
        </p:txBody>
      </p:sp>
      <p:sp>
        <p:nvSpPr>
          <p:cNvPr id="13" name="TextBox 12">
            <a:extLst>
              <a:ext uri="{FF2B5EF4-FFF2-40B4-BE49-F238E27FC236}">
                <a16:creationId xmlns:a16="http://schemas.microsoft.com/office/drawing/2014/main" id="{8C6B0D01-BBB1-E327-1D6A-85049C3D23C9}"/>
              </a:ext>
            </a:extLst>
          </p:cNvPr>
          <p:cNvSpPr txBox="1"/>
          <p:nvPr/>
        </p:nvSpPr>
        <p:spPr>
          <a:xfrm>
            <a:off x="553591" y="6195530"/>
            <a:ext cx="2544612" cy="246221"/>
          </a:xfrm>
          <a:prstGeom prst="rect">
            <a:avLst/>
          </a:prstGeom>
          <a:noFill/>
        </p:spPr>
        <p:txBody>
          <a:bodyPr wrap="square" rtlCol="0">
            <a:spAutoFit/>
          </a:bodyPr>
          <a:lstStyle/>
          <a:p>
            <a:pPr algn="ctr"/>
            <a:r>
              <a:rPr lang="en-US" sz="1000" dirty="0">
                <a:solidFill>
                  <a:srgbClr val="918F8F"/>
                </a:solidFill>
              </a:rPr>
              <a:t>Hero Image 21</a:t>
            </a:r>
          </a:p>
        </p:txBody>
      </p:sp>
      <p:sp>
        <p:nvSpPr>
          <p:cNvPr id="14" name="TextBox 13">
            <a:extLst>
              <a:ext uri="{FF2B5EF4-FFF2-40B4-BE49-F238E27FC236}">
                <a16:creationId xmlns:a16="http://schemas.microsoft.com/office/drawing/2014/main" id="{94042545-6057-DAC5-6923-FBF1A94EACE5}"/>
              </a:ext>
            </a:extLst>
          </p:cNvPr>
          <p:cNvSpPr txBox="1"/>
          <p:nvPr/>
        </p:nvSpPr>
        <p:spPr>
          <a:xfrm>
            <a:off x="3314721" y="6195530"/>
            <a:ext cx="2544612" cy="246221"/>
          </a:xfrm>
          <a:prstGeom prst="rect">
            <a:avLst/>
          </a:prstGeom>
          <a:noFill/>
        </p:spPr>
        <p:txBody>
          <a:bodyPr wrap="square" rtlCol="0">
            <a:spAutoFit/>
          </a:bodyPr>
          <a:lstStyle/>
          <a:p>
            <a:pPr algn="ctr"/>
            <a:r>
              <a:rPr lang="en-US" sz="1000" dirty="0">
                <a:solidFill>
                  <a:srgbClr val="918F8F"/>
                </a:solidFill>
              </a:rPr>
              <a:t>Hero Image 22</a:t>
            </a:r>
          </a:p>
        </p:txBody>
      </p:sp>
      <p:sp>
        <p:nvSpPr>
          <p:cNvPr id="15" name="TextBox 14">
            <a:extLst>
              <a:ext uri="{FF2B5EF4-FFF2-40B4-BE49-F238E27FC236}">
                <a16:creationId xmlns:a16="http://schemas.microsoft.com/office/drawing/2014/main" id="{23946CF7-C774-5879-0284-FC0AE462EF86}"/>
              </a:ext>
            </a:extLst>
          </p:cNvPr>
          <p:cNvSpPr txBox="1"/>
          <p:nvPr/>
        </p:nvSpPr>
        <p:spPr>
          <a:xfrm>
            <a:off x="6075851" y="6195530"/>
            <a:ext cx="2544612" cy="246221"/>
          </a:xfrm>
          <a:prstGeom prst="rect">
            <a:avLst/>
          </a:prstGeom>
          <a:noFill/>
        </p:spPr>
        <p:txBody>
          <a:bodyPr wrap="square" rtlCol="0">
            <a:spAutoFit/>
          </a:bodyPr>
          <a:lstStyle/>
          <a:p>
            <a:pPr algn="ctr"/>
            <a:r>
              <a:rPr lang="en-US" sz="1000" dirty="0">
                <a:solidFill>
                  <a:srgbClr val="918F8F"/>
                </a:solidFill>
              </a:rPr>
              <a:t>Hero Image 23</a:t>
            </a:r>
          </a:p>
        </p:txBody>
      </p:sp>
      <p:sp>
        <p:nvSpPr>
          <p:cNvPr id="16" name="TextBox 15">
            <a:extLst>
              <a:ext uri="{FF2B5EF4-FFF2-40B4-BE49-F238E27FC236}">
                <a16:creationId xmlns:a16="http://schemas.microsoft.com/office/drawing/2014/main" id="{7D05608C-110A-220E-E93D-690C4CA95E30}"/>
              </a:ext>
            </a:extLst>
          </p:cNvPr>
          <p:cNvSpPr txBox="1"/>
          <p:nvPr/>
        </p:nvSpPr>
        <p:spPr>
          <a:xfrm>
            <a:off x="8836981" y="6195530"/>
            <a:ext cx="2544612" cy="246221"/>
          </a:xfrm>
          <a:prstGeom prst="rect">
            <a:avLst/>
          </a:prstGeom>
          <a:noFill/>
        </p:spPr>
        <p:txBody>
          <a:bodyPr wrap="square" rtlCol="0">
            <a:spAutoFit/>
          </a:bodyPr>
          <a:lstStyle/>
          <a:p>
            <a:pPr algn="ctr"/>
            <a:r>
              <a:rPr lang="en-US" sz="1000" dirty="0">
                <a:solidFill>
                  <a:srgbClr val="918F8F"/>
                </a:solidFill>
              </a:rPr>
              <a:t>Hero Image 24</a:t>
            </a:r>
          </a:p>
        </p:txBody>
      </p:sp>
      <p:pic>
        <p:nvPicPr>
          <p:cNvPr id="19" name="Picture 18">
            <a:extLst>
              <a:ext uri="{FF2B5EF4-FFF2-40B4-BE49-F238E27FC236}">
                <a16:creationId xmlns:a16="http://schemas.microsoft.com/office/drawing/2014/main" id="{875B68D8-A1A3-A4BD-4A7D-4003DDEBACE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4649" y="882127"/>
            <a:ext cx="2147016" cy="1431344"/>
          </a:xfrm>
          <a:prstGeom prst="rect">
            <a:avLst/>
          </a:prstGeom>
        </p:spPr>
      </p:pic>
      <p:pic>
        <p:nvPicPr>
          <p:cNvPr id="20" name="Picture 19">
            <a:extLst>
              <a:ext uri="{FF2B5EF4-FFF2-40B4-BE49-F238E27FC236}">
                <a16:creationId xmlns:a16="http://schemas.microsoft.com/office/drawing/2014/main" id="{BA2952A7-E456-71C8-30CD-CCFAD3DED40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35779" y="882127"/>
            <a:ext cx="2147016" cy="1431344"/>
          </a:xfrm>
          <a:prstGeom prst="rect">
            <a:avLst/>
          </a:prstGeom>
        </p:spPr>
      </p:pic>
      <p:pic>
        <p:nvPicPr>
          <p:cNvPr id="21" name="Picture 20">
            <a:extLst>
              <a:ext uri="{FF2B5EF4-FFF2-40B4-BE49-F238E27FC236}">
                <a16:creationId xmlns:a16="http://schemas.microsoft.com/office/drawing/2014/main" id="{BEB2CB18-9556-D16C-69A7-B42476334E9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52389" y="2779697"/>
            <a:ext cx="2147016" cy="1431344"/>
          </a:xfrm>
          <a:prstGeom prst="rect">
            <a:avLst/>
          </a:prstGeom>
        </p:spPr>
      </p:pic>
      <p:pic>
        <p:nvPicPr>
          <p:cNvPr id="22" name="Picture 21">
            <a:extLst>
              <a:ext uri="{FF2B5EF4-FFF2-40B4-BE49-F238E27FC236}">
                <a16:creationId xmlns:a16="http://schemas.microsoft.com/office/drawing/2014/main" id="{4AE7BA1E-330E-DD95-64DC-1A841BD7E48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513519" y="2779697"/>
            <a:ext cx="2147016" cy="1431344"/>
          </a:xfrm>
          <a:prstGeom prst="rect">
            <a:avLst/>
          </a:prstGeom>
        </p:spPr>
      </p:pic>
      <p:pic>
        <p:nvPicPr>
          <p:cNvPr id="23" name="Picture 22">
            <a:extLst>
              <a:ext uri="{FF2B5EF4-FFF2-40B4-BE49-F238E27FC236}">
                <a16:creationId xmlns:a16="http://schemas.microsoft.com/office/drawing/2014/main" id="{6051550D-C96E-09BD-986C-5FCE3D905272}"/>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274649" y="2779697"/>
            <a:ext cx="2147016" cy="1431344"/>
          </a:xfrm>
          <a:prstGeom prst="rect">
            <a:avLst/>
          </a:prstGeom>
        </p:spPr>
      </p:pic>
      <p:pic>
        <p:nvPicPr>
          <p:cNvPr id="24" name="Picture 23">
            <a:extLst>
              <a:ext uri="{FF2B5EF4-FFF2-40B4-BE49-F238E27FC236}">
                <a16:creationId xmlns:a16="http://schemas.microsoft.com/office/drawing/2014/main" id="{66877EBB-7B29-8C17-E51D-94E969F5A448}"/>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035779" y="2779697"/>
            <a:ext cx="2147016" cy="1431344"/>
          </a:xfrm>
          <a:prstGeom prst="rect">
            <a:avLst/>
          </a:prstGeom>
        </p:spPr>
      </p:pic>
      <p:pic>
        <p:nvPicPr>
          <p:cNvPr id="25" name="Picture 24">
            <a:extLst>
              <a:ext uri="{FF2B5EF4-FFF2-40B4-BE49-F238E27FC236}">
                <a16:creationId xmlns:a16="http://schemas.microsoft.com/office/drawing/2014/main" id="{2E441971-D609-01C4-61E8-80D9CAEC6DD8}"/>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752389" y="4701323"/>
            <a:ext cx="2147016" cy="1431344"/>
          </a:xfrm>
          <a:prstGeom prst="rect">
            <a:avLst/>
          </a:prstGeom>
        </p:spPr>
      </p:pic>
      <p:pic>
        <p:nvPicPr>
          <p:cNvPr id="26" name="Picture 25">
            <a:extLst>
              <a:ext uri="{FF2B5EF4-FFF2-40B4-BE49-F238E27FC236}">
                <a16:creationId xmlns:a16="http://schemas.microsoft.com/office/drawing/2014/main" id="{B776E537-A69E-C38E-97EB-4611539EA9C5}"/>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3514860" y="4702217"/>
            <a:ext cx="2144335" cy="1429556"/>
          </a:xfrm>
          <a:prstGeom prst="rect">
            <a:avLst/>
          </a:prstGeom>
        </p:spPr>
      </p:pic>
      <p:pic>
        <p:nvPicPr>
          <p:cNvPr id="27" name="Picture 26">
            <a:extLst>
              <a:ext uri="{FF2B5EF4-FFF2-40B4-BE49-F238E27FC236}">
                <a16:creationId xmlns:a16="http://schemas.microsoft.com/office/drawing/2014/main" id="{FEF455FD-6BA4-E653-1A37-A7DA181F739C}"/>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6274649" y="4701323"/>
            <a:ext cx="2147016" cy="1431344"/>
          </a:xfrm>
          <a:prstGeom prst="rect">
            <a:avLst/>
          </a:prstGeom>
        </p:spPr>
      </p:pic>
      <p:pic>
        <p:nvPicPr>
          <p:cNvPr id="31" name="Picture 30">
            <a:extLst>
              <a:ext uri="{FF2B5EF4-FFF2-40B4-BE49-F238E27FC236}">
                <a16:creationId xmlns:a16="http://schemas.microsoft.com/office/drawing/2014/main" id="{E1BC19B2-55DE-1B57-6315-251263D6C46F}"/>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9035779" y="4701323"/>
            <a:ext cx="2147016" cy="1431344"/>
          </a:xfrm>
          <a:prstGeom prst="rect">
            <a:avLst/>
          </a:prstGeom>
        </p:spPr>
      </p:pic>
    </p:spTree>
    <p:extLst>
      <p:ext uri="{BB962C8B-B14F-4D97-AF65-F5344CB8AC3E}">
        <p14:creationId xmlns:p14="http://schemas.microsoft.com/office/powerpoint/2010/main" val="46730666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ACF7335C-B82B-A331-1A7E-BD9EF799D94C}"/>
              </a:ext>
            </a:extLst>
          </p:cNvPr>
          <p:cNvGrpSpPr/>
          <p:nvPr/>
        </p:nvGrpSpPr>
        <p:grpSpPr>
          <a:xfrm>
            <a:off x="1447800" y="359629"/>
            <a:ext cx="9296400" cy="6138741"/>
            <a:chOff x="-1517458" y="-2831079"/>
            <a:chExt cx="13557058" cy="8952204"/>
          </a:xfrm>
        </p:grpSpPr>
        <p:sp>
          <p:nvSpPr>
            <p:cNvPr id="11" name="Freeform 10">
              <a:extLst>
                <a:ext uri="{FF2B5EF4-FFF2-40B4-BE49-F238E27FC236}">
                  <a16:creationId xmlns:a16="http://schemas.microsoft.com/office/drawing/2014/main" id="{CA7800A6-065C-66BC-A7D6-C1E3989BD04C}"/>
                </a:ext>
              </a:extLst>
            </p:cNvPr>
            <p:cNvSpPr/>
            <p:nvPr/>
          </p:nvSpPr>
          <p:spPr>
            <a:xfrm>
              <a:off x="-1517458" y="-2831079"/>
              <a:ext cx="3213279" cy="2791926"/>
            </a:xfrm>
            <a:custGeom>
              <a:avLst/>
              <a:gdLst>
                <a:gd name="connsiteX0" fmla="*/ 1219200 w 6096000"/>
                <a:gd name="connsiteY0" fmla="*/ 5543550 h 5543550"/>
                <a:gd name="connsiteX1" fmla="*/ 6096000 w 6096000"/>
                <a:gd name="connsiteY1" fmla="*/ 5543550 h 5543550"/>
                <a:gd name="connsiteX2" fmla="*/ 6096000 w 6096000"/>
                <a:gd name="connsiteY2" fmla="*/ 3962400 h 5543550"/>
                <a:gd name="connsiteX3" fmla="*/ 4610100 w 6096000"/>
                <a:gd name="connsiteY3" fmla="*/ 723900 h 5543550"/>
                <a:gd name="connsiteX4" fmla="*/ 342900 w 6096000"/>
                <a:gd name="connsiteY4" fmla="*/ 0 h 5543550"/>
                <a:gd name="connsiteX5" fmla="*/ 0 w 6096000"/>
                <a:gd name="connsiteY5" fmla="*/ 4648200 h 5543550"/>
                <a:gd name="connsiteX6" fmla="*/ 1219200 w 6096000"/>
                <a:gd name="connsiteY6" fmla="*/ 5543550 h 5543550"/>
                <a:gd name="connsiteX0" fmla="*/ 1238250 w 6115050"/>
                <a:gd name="connsiteY0" fmla="*/ 5257800 h 5257800"/>
                <a:gd name="connsiteX1" fmla="*/ 6115050 w 6115050"/>
                <a:gd name="connsiteY1" fmla="*/ 5257800 h 5257800"/>
                <a:gd name="connsiteX2" fmla="*/ 6115050 w 6115050"/>
                <a:gd name="connsiteY2" fmla="*/ 3676650 h 5257800"/>
                <a:gd name="connsiteX3" fmla="*/ 4629150 w 6115050"/>
                <a:gd name="connsiteY3" fmla="*/ 438150 h 5257800"/>
                <a:gd name="connsiteX4" fmla="*/ 0 w 6115050"/>
                <a:gd name="connsiteY4" fmla="*/ 0 h 5257800"/>
                <a:gd name="connsiteX5" fmla="*/ 19050 w 6115050"/>
                <a:gd name="connsiteY5" fmla="*/ 4362450 h 5257800"/>
                <a:gd name="connsiteX6" fmla="*/ 1238250 w 6115050"/>
                <a:gd name="connsiteY6" fmla="*/ 5257800 h 5257800"/>
                <a:gd name="connsiteX0" fmla="*/ 1238250 w 6115050"/>
                <a:gd name="connsiteY0" fmla="*/ 5774099 h 5774099"/>
                <a:gd name="connsiteX1" fmla="*/ 6115050 w 6115050"/>
                <a:gd name="connsiteY1" fmla="*/ 5774099 h 5774099"/>
                <a:gd name="connsiteX2" fmla="*/ 6115050 w 6115050"/>
                <a:gd name="connsiteY2" fmla="*/ 4192949 h 5774099"/>
                <a:gd name="connsiteX3" fmla="*/ 4629150 w 6115050"/>
                <a:gd name="connsiteY3" fmla="*/ 954449 h 5774099"/>
                <a:gd name="connsiteX4" fmla="*/ 0 w 6115050"/>
                <a:gd name="connsiteY4" fmla="*/ 516299 h 5774099"/>
                <a:gd name="connsiteX5" fmla="*/ 19050 w 6115050"/>
                <a:gd name="connsiteY5" fmla="*/ 4878749 h 5774099"/>
                <a:gd name="connsiteX6" fmla="*/ 1238250 w 6115050"/>
                <a:gd name="connsiteY6" fmla="*/ 5774099 h 5774099"/>
                <a:gd name="connsiteX0" fmla="*/ 1238250 w 6115050"/>
                <a:gd name="connsiteY0" fmla="*/ 5990702 h 5990702"/>
                <a:gd name="connsiteX1" fmla="*/ 6115050 w 6115050"/>
                <a:gd name="connsiteY1" fmla="*/ 5990702 h 5990702"/>
                <a:gd name="connsiteX2" fmla="*/ 6115050 w 6115050"/>
                <a:gd name="connsiteY2" fmla="*/ 4409552 h 5990702"/>
                <a:gd name="connsiteX3" fmla="*/ 4629150 w 6115050"/>
                <a:gd name="connsiteY3" fmla="*/ 1171052 h 5990702"/>
                <a:gd name="connsiteX4" fmla="*/ 0 w 6115050"/>
                <a:gd name="connsiteY4" fmla="*/ 732902 h 5990702"/>
                <a:gd name="connsiteX5" fmla="*/ 19050 w 6115050"/>
                <a:gd name="connsiteY5" fmla="*/ 5095352 h 5990702"/>
                <a:gd name="connsiteX6" fmla="*/ 1238250 w 6115050"/>
                <a:gd name="connsiteY6" fmla="*/ 5990702 h 5990702"/>
                <a:gd name="connsiteX0" fmla="*/ 1742042 w 6618842"/>
                <a:gd name="connsiteY0" fmla="*/ 5990702 h 5990702"/>
                <a:gd name="connsiteX1" fmla="*/ 6618842 w 6618842"/>
                <a:gd name="connsiteY1" fmla="*/ 5990702 h 5990702"/>
                <a:gd name="connsiteX2" fmla="*/ 6618842 w 6618842"/>
                <a:gd name="connsiteY2" fmla="*/ 4409552 h 5990702"/>
                <a:gd name="connsiteX3" fmla="*/ 5132942 w 6618842"/>
                <a:gd name="connsiteY3" fmla="*/ 1171052 h 5990702"/>
                <a:gd name="connsiteX4" fmla="*/ 503792 w 6618842"/>
                <a:gd name="connsiteY4" fmla="*/ 732902 h 5990702"/>
                <a:gd name="connsiteX5" fmla="*/ 522842 w 6618842"/>
                <a:gd name="connsiteY5" fmla="*/ 5095352 h 5990702"/>
                <a:gd name="connsiteX6" fmla="*/ 1742042 w 6618842"/>
                <a:gd name="connsiteY6" fmla="*/ 5990702 h 5990702"/>
                <a:gd name="connsiteX0" fmla="*/ 2158606 w 7035406"/>
                <a:gd name="connsiteY0" fmla="*/ 5990702 h 5990702"/>
                <a:gd name="connsiteX1" fmla="*/ 7035406 w 7035406"/>
                <a:gd name="connsiteY1" fmla="*/ 5990702 h 5990702"/>
                <a:gd name="connsiteX2" fmla="*/ 7035406 w 7035406"/>
                <a:gd name="connsiteY2" fmla="*/ 4409552 h 5990702"/>
                <a:gd name="connsiteX3" fmla="*/ 5549506 w 7035406"/>
                <a:gd name="connsiteY3" fmla="*/ 1171052 h 5990702"/>
                <a:gd name="connsiteX4" fmla="*/ 920356 w 7035406"/>
                <a:gd name="connsiteY4" fmla="*/ 732902 h 5990702"/>
                <a:gd name="connsiteX5" fmla="*/ 939406 w 7035406"/>
                <a:gd name="connsiteY5" fmla="*/ 5095352 h 5990702"/>
                <a:gd name="connsiteX6" fmla="*/ 2158606 w 7035406"/>
                <a:gd name="connsiteY6" fmla="*/ 5990702 h 5990702"/>
                <a:gd name="connsiteX0" fmla="*/ 2151743 w 7028543"/>
                <a:gd name="connsiteY0" fmla="*/ 5990702 h 5990702"/>
                <a:gd name="connsiteX1" fmla="*/ 7028543 w 7028543"/>
                <a:gd name="connsiteY1" fmla="*/ 5990702 h 5990702"/>
                <a:gd name="connsiteX2" fmla="*/ 7028543 w 7028543"/>
                <a:gd name="connsiteY2" fmla="*/ 4409552 h 5990702"/>
                <a:gd name="connsiteX3" fmla="*/ 5542643 w 7028543"/>
                <a:gd name="connsiteY3" fmla="*/ 1171052 h 5990702"/>
                <a:gd name="connsiteX4" fmla="*/ 913493 w 7028543"/>
                <a:gd name="connsiteY4" fmla="*/ 732902 h 5990702"/>
                <a:gd name="connsiteX5" fmla="*/ 932543 w 7028543"/>
                <a:gd name="connsiteY5" fmla="*/ 5095352 h 5990702"/>
                <a:gd name="connsiteX6" fmla="*/ 2151743 w 7028543"/>
                <a:gd name="connsiteY6" fmla="*/ 5990702 h 5990702"/>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8543" h="6106899">
                  <a:moveTo>
                    <a:pt x="2151743" y="6106899"/>
                  </a:moveTo>
                  <a:lnTo>
                    <a:pt x="7028543" y="6106899"/>
                  </a:lnTo>
                  <a:lnTo>
                    <a:pt x="7028543" y="4525749"/>
                  </a:lnTo>
                  <a:cubicBezTo>
                    <a:pt x="6533243" y="3446249"/>
                    <a:pt x="6114143" y="2366749"/>
                    <a:pt x="5542643" y="1287249"/>
                  </a:cubicBezTo>
                  <a:cubicBezTo>
                    <a:pt x="4723493" y="188699"/>
                    <a:pt x="2723243" y="-738401"/>
                    <a:pt x="913493" y="849099"/>
                  </a:cubicBezTo>
                  <a:cubicBezTo>
                    <a:pt x="-394607" y="2246099"/>
                    <a:pt x="-216807" y="3947899"/>
                    <a:pt x="932543" y="5211549"/>
                  </a:cubicBezTo>
                  <a:cubicBezTo>
                    <a:pt x="1377043" y="5605249"/>
                    <a:pt x="1745343" y="5808449"/>
                    <a:pt x="2151743" y="6106899"/>
                  </a:cubicBezTo>
                  <a:close/>
                </a:path>
              </a:pathLst>
            </a:custGeom>
            <a:blipFill>
              <a:blip r:embed="rId2"/>
              <a:srcRect/>
              <a:stretch>
                <a:fillRect l="-26020" t="-3743" r="-25762" b="-12716"/>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extLst>
                <a:ext uri="{FF2B5EF4-FFF2-40B4-BE49-F238E27FC236}">
                  <a16:creationId xmlns:a16="http://schemas.microsoft.com/office/drawing/2014/main" id="{5E8192DB-2BA2-C0A1-030A-D25E4E5755F3}"/>
                </a:ext>
              </a:extLst>
            </p:cNvPr>
            <p:cNvSpPr/>
            <p:nvPr/>
          </p:nvSpPr>
          <p:spPr>
            <a:xfrm>
              <a:off x="1875145" y="-2831079"/>
              <a:ext cx="3213279" cy="2791926"/>
            </a:xfrm>
            <a:custGeom>
              <a:avLst/>
              <a:gdLst>
                <a:gd name="connsiteX0" fmla="*/ 1219200 w 6096000"/>
                <a:gd name="connsiteY0" fmla="*/ 5543550 h 5543550"/>
                <a:gd name="connsiteX1" fmla="*/ 6096000 w 6096000"/>
                <a:gd name="connsiteY1" fmla="*/ 5543550 h 5543550"/>
                <a:gd name="connsiteX2" fmla="*/ 6096000 w 6096000"/>
                <a:gd name="connsiteY2" fmla="*/ 3962400 h 5543550"/>
                <a:gd name="connsiteX3" fmla="*/ 4610100 w 6096000"/>
                <a:gd name="connsiteY3" fmla="*/ 723900 h 5543550"/>
                <a:gd name="connsiteX4" fmla="*/ 342900 w 6096000"/>
                <a:gd name="connsiteY4" fmla="*/ 0 h 5543550"/>
                <a:gd name="connsiteX5" fmla="*/ 0 w 6096000"/>
                <a:gd name="connsiteY5" fmla="*/ 4648200 h 5543550"/>
                <a:gd name="connsiteX6" fmla="*/ 1219200 w 6096000"/>
                <a:gd name="connsiteY6" fmla="*/ 5543550 h 5543550"/>
                <a:gd name="connsiteX0" fmla="*/ 1238250 w 6115050"/>
                <a:gd name="connsiteY0" fmla="*/ 5257800 h 5257800"/>
                <a:gd name="connsiteX1" fmla="*/ 6115050 w 6115050"/>
                <a:gd name="connsiteY1" fmla="*/ 5257800 h 5257800"/>
                <a:gd name="connsiteX2" fmla="*/ 6115050 w 6115050"/>
                <a:gd name="connsiteY2" fmla="*/ 3676650 h 5257800"/>
                <a:gd name="connsiteX3" fmla="*/ 4629150 w 6115050"/>
                <a:gd name="connsiteY3" fmla="*/ 438150 h 5257800"/>
                <a:gd name="connsiteX4" fmla="*/ 0 w 6115050"/>
                <a:gd name="connsiteY4" fmla="*/ 0 h 5257800"/>
                <a:gd name="connsiteX5" fmla="*/ 19050 w 6115050"/>
                <a:gd name="connsiteY5" fmla="*/ 4362450 h 5257800"/>
                <a:gd name="connsiteX6" fmla="*/ 1238250 w 6115050"/>
                <a:gd name="connsiteY6" fmla="*/ 5257800 h 5257800"/>
                <a:gd name="connsiteX0" fmla="*/ 1238250 w 6115050"/>
                <a:gd name="connsiteY0" fmla="*/ 5774099 h 5774099"/>
                <a:gd name="connsiteX1" fmla="*/ 6115050 w 6115050"/>
                <a:gd name="connsiteY1" fmla="*/ 5774099 h 5774099"/>
                <a:gd name="connsiteX2" fmla="*/ 6115050 w 6115050"/>
                <a:gd name="connsiteY2" fmla="*/ 4192949 h 5774099"/>
                <a:gd name="connsiteX3" fmla="*/ 4629150 w 6115050"/>
                <a:gd name="connsiteY3" fmla="*/ 954449 h 5774099"/>
                <a:gd name="connsiteX4" fmla="*/ 0 w 6115050"/>
                <a:gd name="connsiteY4" fmla="*/ 516299 h 5774099"/>
                <a:gd name="connsiteX5" fmla="*/ 19050 w 6115050"/>
                <a:gd name="connsiteY5" fmla="*/ 4878749 h 5774099"/>
                <a:gd name="connsiteX6" fmla="*/ 1238250 w 6115050"/>
                <a:gd name="connsiteY6" fmla="*/ 5774099 h 5774099"/>
                <a:gd name="connsiteX0" fmla="*/ 1238250 w 6115050"/>
                <a:gd name="connsiteY0" fmla="*/ 5990702 h 5990702"/>
                <a:gd name="connsiteX1" fmla="*/ 6115050 w 6115050"/>
                <a:gd name="connsiteY1" fmla="*/ 5990702 h 5990702"/>
                <a:gd name="connsiteX2" fmla="*/ 6115050 w 6115050"/>
                <a:gd name="connsiteY2" fmla="*/ 4409552 h 5990702"/>
                <a:gd name="connsiteX3" fmla="*/ 4629150 w 6115050"/>
                <a:gd name="connsiteY3" fmla="*/ 1171052 h 5990702"/>
                <a:gd name="connsiteX4" fmla="*/ 0 w 6115050"/>
                <a:gd name="connsiteY4" fmla="*/ 732902 h 5990702"/>
                <a:gd name="connsiteX5" fmla="*/ 19050 w 6115050"/>
                <a:gd name="connsiteY5" fmla="*/ 5095352 h 5990702"/>
                <a:gd name="connsiteX6" fmla="*/ 1238250 w 6115050"/>
                <a:gd name="connsiteY6" fmla="*/ 5990702 h 5990702"/>
                <a:gd name="connsiteX0" fmla="*/ 1742042 w 6618842"/>
                <a:gd name="connsiteY0" fmla="*/ 5990702 h 5990702"/>
                <a:gd name="connsiteX1" fmla="*/ 6618842 w 6618842"/>
                <a:gd name="connsiteY1" fmla="*/ 5990702 h 5990702"/>
                <a:gd name="connsiteX2" fmla="*/ 6618842 w 6618842"/>
                <a:gd name="connsiteY2" fmla="*/ 4409552 h 5990702"/>
                <a:gd name="connsiteX3" fmla="*/ 5132942 w 6618842"/>
                <a:gd name="connsiteY3" fmla="*/ 1171052 h 5990702"/>
                <a:gd name="connsiteX4" fmla="*/ 503792 w 6618842"/>
                <a:gd name="connsiteY4" fmla="*/ 732902 h 5990702"/>
                <a:gd name="connsiteX5" fmla="*/ 522842 w 6618842"/>
                <a:gd name="connsiteY5" fmla="*/ 5095352 h 5990702"/>
                <a:gd name="connsiteX6" fmla="*/ 1742042 w 6618842"/>
                <a:gd name="connsiteY6" fmla="*/ 5990702 h 5990702"/>
                <a:gd name="connsiteX0" fmla="*/ 2158606 w 7035406"/>
                <a:gd name="connsiteY0" fmla="*/ 5990702 h 5990702"/>
                <a:gd name="connsiteX1" fmla="*/ 7035406 w 7035406"/>
                <a:gd name="connsiteY1" fmla="*/ 5990702 h 5990702"/>
                <a:gd name="connsiteX2" fmla="*/ 7035406 w 7035406"/>
                <a:gd name="connsiteY2" fmla="*/ 4409552 h 5990702"/>
                <a:gd name="connsiteX3" fmla="*/ 5549506 w 7035406"/>
                <a:gd name="connsiteY3" fmla="*/ 1171052 h 5990702"/>
                <a:gd name="connsiteX4" fmla="*/ 920356 w 7035406"/>
                <a:gd name="connsiteY4" fmla="*/ 732902 h 5990702"/>
                <a:gd name="connsiteX5" fmla="*/ 939406 w 7035406"/>
                <a:gd name="connsiteY5" fmla="*/ 5095352 h 5990702"/>
                <a:gd name="connsiteX6" fmla="*/ 2158606 w 7035406"/>
                <a:gd name="connsiteY6" fmla="*/ 5990702 h 5990702"/>
                <a:gd name="connsiteX0" fmla="*/ 2151743 w 7028543"/>
                <a:gd name="connsiteY0" fmla="*/ 5990702 h 5990702"/>
                <a:gd name="connsiteX1" fmla="*/ 7028543 w 7028543"/>
                <a:gd name="connsiteY1" fmla="*/ 5990702 h 5990702"/>
                <a:gd name="connsiteX2" fmla="*/ 7028543 w 7028543"/>
                <a:gd name="connsiteY2" fmla="*/ 4409552 h 5990702"/>
                <a:gd name="connsiteX3" fmla="*/ 5542643 w 7028543"/>
                <a:gd name="connsiteY3" fmla="*/ 1171052 h 5990702"/>
                <a:gd name="connsiteX4" fmla="*/ 913493 w 7028543"/>
                <a:gd name="connsiteY4" fmla="*/ 732902 h 5990702"/>
                <a:gd name="connsiteX5" fmla="*/ 932543 w 7028543"/>
                <a:gd name="connsiteY5" fmla="*/ 5095352 h 5990702"/>
                <a:gd name="connsiteX6" fmla="*/ 2151743 w 7028543"/>
                <a:gd name="connsiteY6" fmla="*/ 5990702 h 5990702"/>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8543" h="6106899">
                  <a:moveTo>
                    <a:pt x="2151743" y="6106899"/>
                  </a:moveTo>
                  <a:lnTo>
                    <a:pt x="7028543" y="6106899"/>
                  </a:lnTo>
                  <a:lnTo>
                    <a:pt x="7028543" y="4525749"/>
                  </a:lnTo>
                  <a:cubicBezTo>
                    <a:pt x="6533243" y="3446249"/>
                    <a:pt x="6114143" y="2366749"/>
                    <a:pt x="5542643" y="1287249"/>
                  </a:cubicBezTo>
                  <a:cubicBezTo>
                    <a:pt x="4723493" y="188699"/>
                    <a:pt x="2723243" y="-738401"/>
                    <a:pt x="913493" y="849099"/>
                  </a:cubicBezTo>
                  <a:cubicBezTo>
                    <a:pt x="-394607" y="2246099"/>
                    <a:pt x="-216807" y="3947899"/>
                    <a:pt x="932543" y="5211549"/>
                  </a:cubicBezTo>
                  <a:cubicBezTo>
                    <a:pt x="1377043" y="5605249"/>
                    <a:pt x="1745343" y="5808449"/>
                    <a:pt x="2151743" y="6106899"/>
                  </a:cubicBezTo>
                  <a:close/>
                </a:path>
              </a:pathLst>
            </a:custGeom>
            <a:blipFill>
              <a:blip r:embed="rId3"/>
              <a:srcRect/>
              <a:stretch>
                <a:fillRect l="-23851" t="-7487" r="-38757" b="-1728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a:extLst>
                <a:ext uri="{FF2B5EF4-FFF2-40B4-BE49-F238E27FC236}">
                  <a16:creationId xmlns:a16="http://schemas.microsoft.com/office/drawing/2014/main" id="{89898AE8-44F2-9CCE-A733-7616ED2C2257}"/>
                </a:ext>
              </a:extLst>
            </p:cNvPr>
            <p:cNvSpPr/>
            <p:nvPr/>
          </p:nvSpPr>
          <p:spPr>
            <a:xfrm>
              <a:off x="5321121" y="-2831079"/>
              <a:ext cx="3213279" cy="2791926"/>
            </a:xfrm>
            <a:custGeom>
              <a:avLst/>
              <a:gdLst>
                <a:gd name="connsiteX0" fmla="*/ 1219200 w 6096000"/>
                <a:gd name="connsiteY0" fmla="*/ 5543550 h 5543550"/>
                <a:gd name="connsiteX1" fmla="*/ 6096000 w 6096000"/>
                <a:gd name="connsiteY1" fmla="*/ 5543550 h 5543550"/>
                <a:gd name="connsiteX2" fmla="*/ 6096000 w 6096000"/>
                <a:gd name="connsiteY2" fmla="*/ 3962400 h 5543550"/>
                <a:gd name="connsiteX3" fmla="*/ 4610100 w 6096000"/>
                <a:gd name="connsiteY3" fmla="*/ 723900 h 5543550"/>
                <a:gd name="connsiteX4" fmla="*/ 342900 w 6096000"/>
                <a:gd name="connsiteY4" fmla="*/ 0 h 5543550"/>
                <a:gd name="connsiteX5" fmla="*/ 0 w 6096000"/>
                <a:gd name="connsiteY5" fmla="*/ 4648200 h 5543550"/>
                <a:gd name="connsiteX6" fmla="*/ 1219200 w 6096000"/>
                <a:gd name="connsiteY6" fmla="*/ 5543550 h 5543550"/>
                <a:gd name="connsiteX0" fmla="*/ 1238250 w 6115050"/>
                <a:gd name="connsiteY0" fmla="*/ 5257800 h 5257800"/>
                <a:gd name="connsiteX1" fmla="*/ 6115050 w 6115050"/>
                <a:gd name="connsiteY1" fmla="*/ 5257800 h 5257800"/>
                <a:gd name="connsiteX2" fmla="*/ 6115050 w 6115050"/>
                <a:gd name="connsiteY2" fmla="*/ 3676650 h 5257800"/>
                <a:gd name="connsiteX3" fmla="*/ 4629150 w 6115050"/>
                <a:gd name="connsiteY3" fmla="*/ 438150 h 5257800"/>
                <a:gd name="connsiteX4" fmla="*/ 0 w 6115050"/>
                <a:gd name="connsiteY4" fmla="*/ 0 h 5257800"/>
                <a:gd name="connsiteX5" fmla="*/ 19050 w 6115050"/>
                <a:gd name="connsiteY5" fmla="*/ 4362450 h 5257800"/>
                <a:gd name="connsiteX6" fmla="*/ 1238250 w 6115050"/>
                <a:gd name="connsiteY6" fmla="*/ 5257800 h 5257800"/>
                <a:gd name="connsiteX0" fmla="*/ 1238250 w 6115050"/>
                <a:gd name="connsiteY0" fmla="*/ 5774099 h 5774099"/>
                <a:gd name="connsiteX1" fmla="*/ 6115050 w 6115050"/>
                <a:gd name="connsiteY1" fmla="*/ 5774099 h 5774099"/>
                <a:gd name="connsiteX2" fmla="*/ 6115050 w 6115050"/>
                <a:gd name="connsiteY2" fmla="*/ 4192949 h 5774099"/>
                <a:gd name="connsiteX3" fmla="*/ 4629150 w 6115050"/>
                <a:gd name="connsiteY3" fmla="*/ 954449 h 5774099"/>
                <a:gd name="connsiteX4" fmla="*/ 0 w 6115050"/>
                <a:gd name="connsiteY4" fmla="*/ 516299 h 5774099"/>
                <a:gd name="connsiteX5" fmla="*/ 19050 w 6115050"/>
                <a:gd name="connsiteY5" fmla="*/ 4878749 h 5774099"/>
                <a:gd name="connsiteX6" fmla="*/ 1238250 w 6115050"/>
                <a:gd name="connsiteY6" fmla="*/ 5774099 h 5774099"/>
                <a:gd name="connsiteX0" fmla="*/ 1238250 w 6115050"/>
                <a:gd name="connsiteY0" fmla="*/ 5990702 h 5990702"/>
                <a:gd name="connsiteX1" fmla="*/ 6115050 w 6115050"/>
                <a:gd name="connsiteY1" fmla="*/ 5990702 h 5990702"/>
                <a:gd name="connsiteX2" fmla="*/ 6115050 w 6115050"/>
                <a:gd name="connsiteY2" fmla="*/ 4409552 h 5990702"/>
                <a:gd name="connsiteX3" fmla="*/ 4629150 w 6115050"/>
                <a:gd name="connsiteY3" fmla="*/ 1171052 h 5990702"/>
                <a:gd name="connsiteX4" fmla="*/ 0 w 6115050"/>
                <a:gd name="connsiteY4" fmla="*/ 732902 h 5990702"/>
                <a:gd name="connsiteX5" fmla="*/ 19050 w 6115050"/>
                <a:gd name="connsiteY5" fmla="*/ 5095352 h 5990702"/>
                <a:gd name="connsiteX6" fmla="*/ 1238250 w 6115050"/>
                <a:gd name="connsiteY6" fmla="*/ 5990702 h 5990702"/>
                <a:gd name="connsiteX0" fmla="*/ 1742042 w 6618842"/>
                <a:gd name="connsiteY0" fmla="*/ 5990702 h 5990702"/>
                <a:gd name="connsiteX1" fmla="*/ 6618842 w 6618842"/>
                <a:gd name="connsiteY1" fmla="*/ 5990702 h 5990702"/>
                <a:gd name="connsiteX2" fmla="*/ 6618842 w 6618842"/>
                <a:gd name="connsiteY2" fmla="*/ 4409552 h 5990702"/>
                <a:gd name="connsiteX3" fmla="*/ 5132942 w 6618842"/>
                <a:gd name="connsiteY3" fmla="*/ 1171052 h 5990702"/>
                <a:gd name="connsiteX4" fmla="*/ 503792 w 6618842"/>
                <a:gd name="connsiteY4" fmla="*/ 732902 h 5990702"/>
                <a:gd name="connsiteX5" fmla="*/ 522842 w 6618842"/>
                <a:gd name="connsiteY5" fmla="*/ 5095352 h 5990702"/>
                <a:gd name="connsiteX6" fmla="*/ 1742042 w 6618842"/>
                <a:gd name="connsiteY6" fmla="*/ 5990702 h 5990702"/>
                <a:gd name="connsiteX0" fmla="*/ 2158606 w 7035406"/>
                <a:gd name="connsiteY0" fmla="*/ 5990702 h 5990702"/>
                <a:gd name="connsiteX1" fmla="*/ 7035406 w 7035406"/>
                <a:gd name="connsiteY1" fmla="*/ 5990702 h 5990702"/>
                <a:gd name="connsiteX2" fmla="*/ 7035406 w 7035406"/>
                <a:gd name="connsiteY2" fmla="*/ 4409552 h 5990702"/>
                <a:gd name="connsiteX3" fmla="*/ 5549506 w 7035406"/>
                <a:gd name="connsiteY3" fmla="*/ 1171052 h 5990702"/>
                <a:gd name="connsiteX4" fmla="*/ 920356 w 7035406"/>
                <a:gd name="connsiteY4" fmla="*/ 732902 h 5990702"/>
                <a:gd name="connsiteX5" fmla="*/ 939406 w 7035406"/>
                <a:gd name="connsiteY5" fmla="*/ 5095352 h 5990702"/>
                <a:gd name="connsiteX6" fmla="*/ 2158606 w 7035406"/>
                <a:gd name="connsiteY6" fmla="*/ 5990702 h 5990702"/>
                <a:gd name="connsiteX0" fmla="*/ 2151743 w 7028543"/>
                <a:gd name="connsiteY0" fmla="*/ 5990702 h 5990702"/>
                <a:gd name="connsiteX1" fmla="*/ 7028543 w 7028543"/>
                <a:gd name="connsiteY1" fmla="*/ 5990702 h 5990702"/>
                <a:gd name="connsiteX2" fmla="*/ 7028543 w 7028543"/>
                <a:gd name="connsiteY2" fmla="*/ 4409552 h 5990702"/>
                <a:gd name="connsiteX3" fmla="*/ 5542643 w 7028543"/>
                <a:gd name="connsiteY3" fmla="*/ 1171052 h 5990702"/>
                <a:gd name="connsiteX4" fmla="*/ 913493 w 7028543"/>
                <a:gd name="connsiteY4" fmla="*/ 732902 h 5990702"/>
                <a:gd name="connsiteX5" fmla="*/ 932543 w 7028543"/>
                <a:gd name="connsiteY5" fmla="*/ 5095352 h 5990702"/>
                <a:gd name="connsiteX6" fmla="*/ 2151743 w 7028543"/>
                <a:gd name="connsiteY6" fmla="*/ 5990702 h 5990702"/>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8543" h="6106899">
                  <a:moveTo>
                    <a:pt x="2151743" y="6106899"/>
                  </a:moveTo>
                  <a:lnTo>
                    <a:pt x="7028543" y="6106899"/>
                  </a:lnTo>
                  <a:lnTo>
                    <a:pt x="7028543" y="4525749"/>
                  </a:lnTo>
                  <a:cubicBezTo>
                    <a:pt x="6533243" y="3446249"/>
                    <a:pt x="6114143" y="2366749"/>
                    <a:pt x="5542643" y="1287249"/>
                  </a:cubicBezTo>
                  <a:cubicBezTo>
                    <a:pt x="4723493" y="188699"/>
                    <a:pt x="2723243" y="-738401"/>
                    <a:pt x="913493" y="849099"/>
                  </a:cubicBezTo>
                  <a:cubicBezTo>
                    <a:pt x="-394607" y="2246099"/>
                    <a:pt x="-216807" y="3947899"/>
                    <a:pt x="932543" y="5211549"/>
                  </a:cubicBezTo>
                  <a:cubicBezTo>
                    <a:pt x="1377043" y="5605249"/>
                    <a:pt x="1745343" y="5808449"/>
                    <a:pt x="2151743" y="6106899"/>
                  </a:cubicBezTo>
                  <a:close/>
                </a:path>
              </a:pathLst>
            </a:custGeom>
            <a:blipFill>
              <a:blip r:embed="rId4"/>
              <a:srcRect/>
              <a:stretch>
                <a:fillRect l="-86704" t="-49363" r="-43136" b="-2699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4">
              <a:extLst>
                <a:ext uri="{FF2B5EF4-FFF2-40B4-BE49-F238E27FC236}">
                  <a16:creationId xmlns:a16="http://schemas.microsoft.com/office/drawing/2014/main" id="{D677C029-DCF0-4194-0974-25B15D01CB8E}"/>
                </a:ext>
              </a:extLst>
            </p:cNvPr>
            <p:cNvSpPr/>
            <p:nvPr/>
          </p:nvSpPr>
          <p:spPr>
            <a:xfrm>
              <a:off x="8826321" y="-2831079"/>
              <a:ext cx="3213279" cy="2791926"/>
            </a:xfrm>
            <a:custGeom>
              <a:avLst/>
              <a:gdLst>
                <a:gd name="connsiteX0" fmla="*/ 1219200 w 6096000"/>
                <a:gd name="connsiteY0" fmla="*/ 5543550 h 5543550"/>
                <a:gd name="connsiteX1" fmla="*/ 6096000 w 6096000"/>
                <a:gd name="connsiteY1" fmla="*/ 5543550 h 5543550"/>
                <a:gd name="connsiteX2" fmla="*/ 6096000 w 6096000"/>
                <a:gd name="connsiteY2" fmla="*/ 3962400 h 5543550"/>
                <a:gd name="connsiteX3" fmla="*/ 4610100 w 6096000"/>
                <a:gd name="connsiteY3" fmla="*/ 723900 h 5543550"/>
                <a:gd name="connsiteX4" fmla="*/ 342900 w 6096000"/>
                <a:gd name="connsiteY4" fmla="*/ 0 h 5543550"/>
                <a:gd name="connsiteX5" fmla="*/ 0 w 6096000"/>
                <a:gd name="connsiteY5" fmla="*/ 4648200 h 5543550"/>
                <a:gd name="connsiteX6" fmla="*/ 1219200 w 6096000"/>
                <a:gd name="connsiteY6" fmla="*/ 5543550 h 5543550"/>
                <a:gd name="connsiteX0" fmla="*/ 1238250 w 6115050"/>
                <a:gd name="connsiteY0" fmla="*/ 5257800 h 5257800"/>
                <a:gd name="connsiteX1" fmla="*/ 6115050 w 6115050"/>
                <a:gd name="connsiteY1" fmla="*/ 5257800 h 5257800"/>
                <a:gd name="connsiteX2" fmla="*/ 6115050 w 6115050"/>
                <a:gd name="connsiteY2" fmla="*/ 3676650 h 5257800"/>
                <a:gd name="connsiteX3" fmla="*/ 4629150 w 6115050"/>
                <a:gd name="connsiteY3" fmla="*/ 438150 h 5257800"/>
                <a:gd name="connsiteX4" fmla="*/ 0 w 6115050"/>
                <a:gd name="connsiteY4" fmla="*/ 0 h 5257800"/>
                <a:gd name="connsiteX5" fmla="*/ 19050 w 6115050"/>
                <a:gd name="connsiteY5" fmla="*/ 4362450 h 5257800"/>
                <a:gd name="connsiteX6" fmla="*/ 1238250 w 6115050"/>
                <a:gd name="connsiteY6" fmla="*/ 5257800 h 5257800"/>
                <a:gd name="connsiteX0" fmla="*/ 1238250 w 6115050"/>
                <a:gd name="connsiteY0" fmla="*/ 5774099 h 5774099"/>
                <a:gd name="connsiteX1" fmla="*/ 6115050 w 6115050"/>
                <a:gd name="connsiteY1" fmla="*/ 5774099 h 5774099"/>
                <a:gd name="connsiteX2" fmla="*/ 6115050 w 6115050"/>
                <a:gd name="connsiteY2" fmla="*/ 4192949 h 5774099"/>
                <a:gd name="connsiteX3" fmla="*/ 4629150 w 6115050"/>
                <a:gd name="connsiteY3" fmla="*/ 954449 h 5774099"/>
                <a:gd name="connsiteX4" fmla="*/ 0 w 6115050"/>
                <a:gd name="connsiteY4" fmla="*/ 516299 h 5774099"/>
                <a:gd name="connsiteX5" fmla="*/ 19050 w 6115050"/>
                <a:gd name="connsiteY5" fmla="*/ 4878749 h 5774099"/>
                <a:gd name="connsiteX6" fmla="*/ 1238250 w 6115050"/>
                <a:gd name="connsiteY6" fmla="*/ 5774099 h 5774099"/>
                <a:gd name="connsiteX0" fmla="*/ 1238250 w 6115050"/>
                <a:gd name="connsiteY0" fmla="*/ 5990702 h 5990702"/>
                <a:gd name="connsiteX1" fmla="*/ 6115050 w 6115050"/>
                <a:gd name="connsiteY1" fmla="*/ 5990702 h 5990702"/>
                <a:gd name="connsiteX2" fmla="*/ 6115050 w 6115050"/>
                <a:gd name="connsiteY2" fmla="*/ 4409552 h 5990702"/>
                <a:gd name="connsiteX3" fmla="*/ 4629150 w 6115050"/>
                <a:gd name="connsiteY3" fmla="*/ 1171052 h 5990702"/>
                <a:gd name="connsiteX4" fmla="*/ 0 w 6115050"/>
                <a:gd name="connsiteY4" fmla="*/ 732902 h 5990702"/>
                <a:gd name="connsiteX5" fmla="*/ 19050 w 6115050"/>
                <a:gd name="connsiteY5" fmla="*/ 5095352 h 5990702"/>
                <a:gd name="connsiteX6" fmla="*/ 1238250 w 6115050"/>
                <a:gd name="connsiteY6" fmla="*/ 5990702 h 5990702"/>
                <a:gd name="connsiteX0" fmla="*/ 1742042 w 6618842"/>
                <a:gd name="connsiteY0" fmla="*/ 5990702 h 5990702"/>
                <a:gd name="connsiteX1" fmla="*/ 6618842 w 6618842"/>
                <a:gd name="connsiteY1" fmla="*/ 5990702 h 5990702"/>
                <a:gd name="connsiteX2" fmla="*/ 6618842 w 6618842"/>
                <a:gd name="connsiteY2" fmla="*/ 4409552 h 5990702"/>
                <a:gd name="connsiteX3" fmla="*/ 5132942 w 6618842"/>
                <a:gd name="connsiteY3" fmla="*/ 1171052 h 5990702"/>
                <a:gd name="connsiteX4" fmla="*/ 503792 w 6618842"/>
                <a:gd name="connsiteY4" fmla="*/ 732902 h 5990702"/>
                <a:gd name="connsiteX5" fmla="*/ 522842 w 6618842"/>
                <a:gd name="connsiteY5" fmla="*/ 5095352 h 5990702"/>
                <a:gd name="connsiteX6" fmla="*/ 1742042 w 6618842"/>
                <a:gd name="connsiteY6" fmla="*/ 5990702 h 5990702"/>
                <a:gd name="connsiteX0" fmla="*/ 2158606 w 7035406"/>
                <a:gd name="connsiteY0" fmla="*/ 5990702 h 5990702"/>
                <a:gd name="connsiteX1" fmla="*/ 7035406 w 7035406"/>
                <a:gd name="connsiteY1" fmla="*/ 5990702 h 5990702"/>
                <a:gd name="connsiteX2" fmla="*/ 7035406 w 7035406"/>
                <a:gd name="connsiteY2" fmla="*/ 4409552 h 5990702"/>
                <a:gd name="connsiteX3" fmla="*/ 5549506 w 7035406"/>
                <a:gd name="connsiteY3" fmla="*/ 1171052 h 5990702"/>
                <a:gd name="connsiteX4" fmla="*/ 920356 w 7035406"/>
                <a:gd name="connsiteY4" fmla="*/ 732902 h 5990702"/>
                <a:gd name="connsiteX5" fmla="*/ 939406 w 7035406"/>
                <a:gd name="connsiteY5" fmla="*/ 5095352 h 5990702"/>
                <a:gd name="connsiteX6" fmla="*/ 2158606 w 7035406"/>
                <a:gd name="connsiteY6" fmla="*/ 5990702 h 5990702"/>
                <a:gd name="connsiteX0" fmla="*/ 2151743 w 7028543"/>
                <a:gd name="connsiteY0" fmla="*/ 5990702 h 5990702"/>
                <a:gd name="connsiteX1" fmla="*/ 7028543 w 7028543"/>
                <a:gd name="connsiteY1" fmla="*/ 5990702 h 5990702"/>
                <a:gd name="connsiteX2" fmla="*/ 7028543 w 7028543"/>
                <a:gd name="connsiteY2" fmla="*/ 4409552 h 5990702"/>
                <a:gd name="connsiteX3" fmla="*/ 5542643 w 7028543"/>
                <a:gd name="connsiteY3" fmla="*/ 1171052 h 5990702"/>
                <a:gd name="connsiteX4" fmla="*/ 913493 w 7028543"/>
                <a:gd name="connsiteY4" fmla="*/ 732902 h 5990702"/>
                <a:gd name="connsiteX5" fmla="*/ 932543 w 7028543"/>
                <a:gd name="connsiteY5" fmla="*/ 5095352 h 5990702"/>
                <a:gd name="connsiteX6" fmla="*/ 2151743 w 7028543"/>
                <a:gd name="connsiteY6" fmla="*/ 5990702 h 5990702"/>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8543" h="6106899">
                  <a:moveTo>
                    <a:pt x="2151743" y="6106899"/>
                  </a:moveTo>
                  <a:lnTo>
                    <a:pt x="7028543" y="6106899"/>
                  </a:lnTo>
                  <a:lnTo>
                    <a:pt x="7028543" y="4525749"/>
                  </a:lnTo>
                  <a:cubicBezTo>
                    <a:pt x="6533243" y="3446249"/>
                    <a:pt x="6114143" y="2366749"/>
                    <a:pt x="5542643" y="1287249"/>
                  </a:cubicBezTo>
                  <a:cubicBezTo>
                    <a:pt x="4723493" y="188699"/>
                    <a:pt x="2723243" y="-738401"/>
                    <a:pt x="913493" y="849099"/>
                  </a:cubicBezTo>
                  <a:cubicBezTo>
                    <a:pt x="-394607" y="2246099"/>
                    <a:pt x="-216807" y="3947899"/>
                    <a:pt x="932543" y="5211549"/>
                  </a:cubicBezTo>
                  <a:cubicBezTo>
                    <a:pt x="1377043" y="5605249"/>
                    <a:pt x="1745343" y="5808449"/>
                    <a:pt x="2151743" y="6106899"/>
                  </a:cubicBezTo>
                  <a:close/>
                </a:path>
              </a:pathLst>
            </a:custGeom>
            <a:blipFill>
              <a:blip r:embed="rId5"/>
              <a:srcRect/>
              <a:stretch>
                <a:fillRect l="-7460" t="-14973" r="-57706" b="-11755"/>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18">
              <a:extLst>
                <a:ext uri="{FF2B5EF4-FFF2-40B4-BE49-F238E27FC236}">
                  <a16:creationId xmlns:a16="http://schemas.microsoft.com/office/drawing/2014/main" id="{81250836-5044-5BBD-B7DE-815601112CF2}"/>
                </a:ext>
              </a:extLst>
            </p:cNvPr>
            <p:cNvSpPr/>
            <p:nvPr/>
          </p:nvSpPr>
          <p:spPr>
            <a:xfrm>
              <a:off x="-1517458" y="281148"/>
              <a:ext cx="3213279" cy="2791926"/>
            </a:xfrm>
            <a:custGeom>
              <a:avLst/>
              <a:gdLst>
                <a:gd name="connsiteX0" fmla="*/ 1219200 w 6096000"/>
                <a:gd name="connsiteY0" fmla="*/ 5543550 h 5543550"/>
                <a:gd name="connsiteX1" fmla="*/ 6096000 w 6096000"/>
                <a:gd name="connsiteY1" fmla="*/ 5543550 h 5543550"/>
                <a:gd name="connsiteX2" fmla="*/ 6096000 w 6096000"/>
                <a:gd name="connsiteY2" fmla="*/ 3962400 h 5543550"/>
                <a:gd name="connsiteX3" fmla="*/ 4610100 w 6096000"/>
                <a:gd name="connsiteY3" fmla="*/ 723900 h 5543550"/>
                <a:gd name="connsiteX4" fmla="*/ 342900 w 6096000"/>
                <a:gd name="connsiteY4" fmla="*/ 0 h 5543550"/>
                <a:gd name="connsiteX5" fmla="*/ 0 w 6096000"/>
                <a:gd name="connsiteY5" fmla="*/ 4648200 h 5543550"/>
                <a:gd name="connsiteX6" fmla="*/ 1219200 w 6096000"/>
                <a:gd name="connsiteY6" fmla="*/ 5543550 h 5543550"/>
                <a:gd name="connsiteX0" fmla="*/ 1238250 w 6115050"/>
                <a:gd name="connsiteY0" fmla="*/ 5257800 h 5257800"/>
                <a:gd name="connsiteX1" fmla="*/ 6115050 w 6115050"/>
                <a:gd name="connsiteY1" fmla="*/ 5257800 h 5257800"/>
                <a:gd name="connsiteX2" fmla="*/ 6115050 w 6115050"/>
                <a:gd name="connsiteY2" fmla="*/ 3676650 h 5257800"/>
                <a:gd name="connsiteX3" fmla="*/ 4629150 w 6115050"/>
                <a:gd name="connsiteY3" fmla="*/ 438150 h 5257800"/>
                <a:gd name="connsiteX4" fmla="*/ 0 w 6115050"/>
                <a:gd name="connsiteY4" fmla="*/ 0 h 5257800"/>
                <a:gd name="connsiteX5" fmla="*/ 19050 w 6115050"/>
                <a:gd name="connsiteY5" fmla="*/ 4362450 h 5257800"/>
                <a:gd name="connsiteX6" fmla="*/ 1238250 w 6115050"/>
                <a:gd name="connsiteY6" fmla="*/ 5257800 h 5257800"/>
                <a:gd name="connsiteX0" fmla="*/ 1238250 w 6115050"/>
                <a:gd name="connsiteY0" fmla="*/ 5774099 h 5774099"/>
                <a:gd name="connsiteX1" fmla="*/ 6115050 w 6115050"/>
                <a:gd name="connsiteY1" fmla="*/ 5774099 h 5774099"/>
                <a:gd name="connsiteX2" fmla="*/ 6115050 w 6115050"/>
                <a:gd name="connsiteY2" fmla="*/ 4192949 h 5774099"/>
                <a:gd name="connsiteX3" fmla="*/ 4629150 w 6115050"/>
                <a:gd name="connsiteY3" fmla="*/ 954449 h 5774099"/>
                <a:gd name="connsiteX4" fmla="*/ 0 w 6115050"/>
                <a:gd name="connsiteY4" fmla="*/ 516299 h 5774099"/>
                <a:gd name="connsiteX5" fmla="*/ 19050 w 6115050"/>
                <a:gd name="connsiteY5" fmla="*/ 4878749 h 5774099"/>
                <a:gd name="connsiteX6" fmla="*/ 1238250 w 6115050"/>
                <a:gd name="connsiteY6" fmla="*/ 5774099 h 5774099"/>
                <a:gd name="connsiteX0" fmla="*/ 1238250 w 6115050"/>
                <a:gd name="connsiteY0" fmla="*/ 5990702 h 5990702"/>
                <a:gd name="connsiteX1" fmla="*/ 6115050 w 6115050"/>
                <a:gd name="connsiteY1" fmla="*/ 5990702 h 5990702"/>
                <a:gd name="connsiteX2" fmla="*/ 6115050 w 6115050"/>
                <a:gd name="connsiteY2" fmla="*/ 4409552 h 5990702"/>
                <a:gd name="connsiteX3" fmla="*/ 4629150 w 6115050"/>
                <a:gd name="connsiteY3" fmla="*/ 1171052 h 5990702"/>
                <a:gd name="connsiteX4" fmla="*/ 0 w 6115050"/>
                <a:gd name="connsiteY4" fmla="*/ 732902 h 5990702"/>
                <a:gd name="connsiteX5" fmla="*/ 19050 w 6115050"/>
                <a:gd name="connsiteY5" fmla="*/ 5095352 h 5990702"/>
                <a:gd name="connsiteX6" fmla="*/ 1238250 w 6115050"/>
                <a:gd name="connsiteY6" fmla="*/ 5990702 h 5990702"/>
                <a:gd name="connsiteX0" fmla="*/ 1742042 w 6618842"/>
                <a:gd name="connsiteY0" fmla="*/ 5990702 h 5990702"/>
                <a:gd name="connsiteX1" fmla="*/ 6618842 w 6618842"/>
                <a:gd name="connsiteY1" fmla="*/ 5990702 h 5990702"/>
                <a:gd name="connsiteX2" fmla="*/ 6618842 w 6618842"/>
                <a:gd name="connsiteY2" fmla="*/ 4409552 h 5990702"/>
                <a:gd name="connsiteX3" fmla="*/ 5132942 w 6618842"/>
                <a:gd name="connsiteY3" fmla="*/ 1171052 h 5990702"/>
                <a:gd name="connsiteX4" fmla="*/ 503792 w 6618842"/>
                <a:gd name="connsiteY4" fmla="*/ 732902 h 5990702"/>
                <a:gd name="connsiteX5" fmla="*/ 522842 w 6618842"/>
                <a:gd name="connsiteY5" fmla="*/ 5095352 h 5990702"/>
                <a:gd name="connsiteX6" fmla="*/ 1742042 w 6618842"/>
                <a:gd name="connsiteY6" fmla="*/ 5990702 h 5990702"/>
                <a:gd name="connsiteX0" fmla="*/ 2158606 w 7035406"/>
                <a:gd name="connsiteY0" fmla="*/ 5990702 h 5990702"/>
                <a:gd name="connsiteX1" fmla="*/ 7035406 w 7035406"/>
                <a:gd name="connsiteY1" fmla="*/ 5990702 h 5990702"/>
                <a:gd name="connsiteX2" fmla="*/ 7035406 w 7035406"/>
                <a:gd name="connsiteY2" fmla="*/ 4409552 h 5990702"/>
                <a:gd name="connsiteX3" fmla="*/ 5549506 w 7035406"/>
                <a:gd name="connsiteY3" fmla="*/ 1171052 h 5990702"/>
                <a:gd name="connsiteX4" fmla="*/ 920356 w 7035406"/>
                <a:gd name="connsiteY4" fmla="*/ 732902 h 5990702"/>
                <a:gd name="connsiteX5" fmla="*/ 939406 w 7035406"/>
                <a:gd name="connsiteY5" fmla="*/ 5095352 h 5990702"/>
                <a:gd name="connsiteX6" fmla="*/ 2158606 w 7035406"/>
                <a:gd name="connsiteY6" fmla="*/ 5990702 h 5990702"/>
                <a:gd name="connsiteX0" fmla="*/ 2151743 w 7028543"/>
                <a:gd name="connsiteY0" fmla="*/ 5990702 h 5990702"/>
                <a:gd name="connsiteX1" fmla="*/ 7028543 w 7028543"/>
                <a:gd name="connsiteY1" fmla="*/ 5990702 h 5990702"/>
                <a:gd name="connsiteX2" fmla="*/ 7028543 w 7028543"/>
                <a:gd name="connsiteY2" fmla="*/ 4409552 h 5990702"/>
                <a:gd name="connsiteX3" fmla="*/ 5542643 w 7028543"/>
                <a:gd name="connsiteY3" fmla="*/ 1171052 h 5990702"/>
                <a:gd name="connsiteX4" fmla="*/ 913493 w 7028543"/>
                <a:gd name="connsiteY4" fmla="*/ 732902 h 5990702"/>
                <a:gd name="connsiteX5" fmla="*/ 932543 w 7028543"/>
                <a:gd name="connsiteY5" fmla="*/ 5095352 h 5990702"/>
                <a:gd name="connsiteX6" fmla="*/ 2151743 w 7028543"/>
                <a:gd name="connsiteY6" fmla="*/ 5990702 h 5990702"/>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8543" h="6106899">
                  <a:moveTo>
                    <a:pt x="2151743" y="6106899"/>
                  </a:moveTo>
                  <a:lnTo>
                    <a:pt x="7028543" y="6106899"/>
                  </a:lnTo>
                  <a:lnTo>
                    <a:pt x="7028543" y="4525749"/>
                  </a:lnTo>
                  <a:cubicBezTo>
                    <a:pt x="6533243" y="3446249"/>
                    <a:pt x="6114143" y="2366749"/>
                    <a:pt x="5542643" y="1287249"/>
                  </a:cubicBezTo>
                  <a:cubicBezTo>
                    <a:pt x="4723493" y="188699"/>
                    <a:pt x="2723243" y="-738401"/>
                    <a:pt x="913493" y="849099"/>
                  </a:cubicBezTo>
                  <a:cubicBezTo>
                    <a:pt x="-394607" y="2246099"/>
                    <a:pt x="-216807" y="3947899"/>
                    <a:pt x="932543" y="5211549"/>
                  </a:cubicBezTo>
                  <a:cubicBezTo>
                    <a:pt x="1377043" y="5605249"/>
                    <a:pt x="1745343" y="5808449"/>
                    <a:pt x="2151743" y="6106899"/>
                  </a:cubicBezTo>
                  <a:close/>
                </a:path>
              </a:pathLst>
            </a:custGeom>
            <a:blipFill>
              <a:blip r:embed="rId6"/>
              <a:srcRect/>
              <a:stretch>
                <a:fillRect l="-18672" t="-16310" r="-38548" b="-432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19">
              <a:extLst>
                <a:ext uri="{FF2B5EF4-FFF2-40B4-BE49-F238E27FC236}">
                  <a16:creationId xmlns:a16="http://schemas.microsoft.com/office/drawing/2014/main" id="{3F46E075-33B6-412E-506C-6DEF4069D5AB}"/>
                </a:ext>
              </a:extLst>
            </p:cNvPr>
            <p:cNvSpPr/>
            <p:nvPr/>
          </p:nvSpPr>
          <p:spPr>
            <a:xfrm>
              <a:off x="1875145" y="281148"/>
              <a:ext cx="3213279" cy="2791926"/>
            </a:xfrm>
            <a:custGeom>
              <a:avLst/>
              <a:gdLst>
                <a:gd name="connsiteX0" fmla="*/ 1219200 w 6096000"/>
                <a:gd name="connsiteY0" fmla="*/ 5543550 h 5543550"/>
                <a:gd name="connsiteX1" fmla="*/ 6096000 w 6096000"/>
                <a:gd name="connsiteY1" fmla="*/ 5543550 h 5543550"/>
                <a:gd name="connsiteX2" fmla="*/ 6096000 w 6096000"/>
                <a:gd name="connsiteY2" fmla="*/ 3962400 h 5543550"/>
                <a:gd name="connsiteX3" fmla="*/ 4610100 w 6096000"/>
                <a:gd name="connsiteY3" fmla="*/ 723900 h 5543550"/>
                <a:gd name="connsiteX4" fmla="*/ 342900 w 6096000"/>
                <a:gd name="connsiteY4" fmla="*/ 0 h 5543550"/>
                <a:gd name="connsiteX5" fmla="*/ 0 w 6096000"/>
                <a:gd name="connsiteY5" fmla="*/ 4648200 h 5543550"/>
                <a:gd name="connsiteX6" fmla="*/ 1219200 w 6096000"/>
                <a:gd name="connsiteY6" fmla="*/ 5543550 h 5543550"/>
                <a:gd name="connsiteX0" fmla="*/ 1238250 w 6115050"/>
                <a:gd name="connsiteY0" fmla="*/ 5257800 h 5257800"/>
                <a:gd name="connsiteX1" fmla="*/ 6115050 w 6115050"/>
                <a:gd name="connsiteY1" fmla="*/ 5257800 h 5257800"/>
                <a:gd name="connsiteX2" fmla="*/ 6115050 w 6115050"/>
                <a:gd name="connsiteY2" fmla="*/ 3676650 h 5257800"/>
                <a:gd name="connsiteX3" fmla="*/ 4629150 w 6115050"/>
                <a:gd name="connsiteY3" fmla="*/ 438150 h 5257800"/>
                <a:gd name="connsiteX4" fmla="*/ 0 w 6115050"/>
                <a:gd name="connsiteY4" fmla="*/ 0 h 5257800"/>
                <a:gd name="connsiteX5" fmla="*/ 19050 w 6115050"/>
                <a:gd name="connsiteY5" fmla="*/ 4362450 h 5257800"/>
                <a:gd name="connsiteX6" fmla="*/ 1238250 w 6115050"/>
                <a:gd name="connsiteY6" fmla="*/ 5257800 h 5257800"/>
                <a:gd name="connsiteX0" fmla="*/ 1238250 w 6115050"/>
                <a:gd name="connsiteY0" fmla="*/ 5774099 h 5774099"/>
                <a:gd name="connsiteX1" fmla="*/ 6115050 w 6115050"/>
                <a:gd name="connsiteY1" fmla="*/ 5774099 h 5774099"/>
                <a:gd name="connsiteX2" fmla="*/ 6115050 w 6115050"/>
                <a:gd name="connsiteY2" fmla="*/ 4192949 h 5774099"/>
                <a:gd name="connsiteX3" fmla="*/ 4629150 w 6115050"/>
                <a:gd name="connsiteY3" fmla="*/ 954449 h 5774099"/>
                <a:gd name="connsiteX4" fmla="*/ 0 w 6115050"/>
                <a:gd name="connsiteY4" fmla="*/ 516299 h 5774099"/>
                <a:gd name="connsiteX5" fmla="*/ 19050 w 6115050"/>
                <a:gd name="connsiteY5" fmla="*/ 4878749 h 5774099"/>
                <a:gd name="connsiteX6" fmla="*/ 1238250 w 6115050"/>
                <a:gd name="connsiteY6" fmla="*/ 5774099 h 5774099"/>
                <a:gd name="connsiteX0" fmla="*/ 1238250 w 6115050"/>
                <a:gd name="connsiteY0" fmla="*/ 5990702 h 5990702"/>
                <a:gd name="connsiteX1" fmla="*/ 6115050 w 6115050"/>
                <a:gd name="connsiteY1" fmla="*/ 5990702 h 5990702"/>
                <a:gd name="connsiteX2" fmla="*/ 6115050 w 6115050"/>
                <a:gd name="connsiteY2" fmla="*/ 4409552 h 5990702"/>
                <a:gd name="connsiteX3" fmla="*/ 4629150 w 6115050"/>
                <a:gd name="connsiteY3" fmla="*/ 1171052 h 5990702"/>
                <a:gd name="connsiteX4" fmla="*/ 0 w 6115050"/>
                <a:gd name="connsiteY4" fmla="*/ 732902 h 5990702"/>
                <a:gd name="connsiteX5" fmla="*/ 19050 w 6115050"/>
                <a:gd name="connsiteY5" fmla="*/ 5095352 h 5990702"/>
                <a:gd name="connsiteX6" fmla="*/ 1238250 w 6115050"/>
                <a:gd name="connsiteY6" fmla="*/ 5990702 h 5990702"/>
                <a:gd name="connsiteX0" fmla="*/ 1742042 w 6618842"/>
                <a:gd name="connsiteY0" fmla="*/ 5990702 h 5990702"/>
                <a:gd name="connsiteX1" fmla="*/ 6618842 w 6618842"/>
                <a:gd name="connsiteY1" fmla="*/ 5990702 h 5990702"/>
                <a:gd name="connsiteX2" fmla="*/ 6618842 w 6618842"/>
                <a:gd name="connsiteY2" fmla="*/ 4409552 h 5990702"/>
                <a:gd name="connsiteX3" fmla="*/ 5132942 w 6618842"/>
                <a:gd name="connsiteY3" fmla="*/ 1171052 h 5990702"/>
                <a:gd name="connsiteX4" fmla="*/ 503792 w 6618842"/>
                <a:gd name="connsiteY4" fmla="*/ 732902 h 5990702"/>
                <a:gd name="connsiteX5" fmla="*/ 522842 w 6618842"/>
                <a:gd name="connsiteY5" fmla="*/ 5095352 h 5990702"/>
                <a:gd name="connsiteX6" fmla="*/ 1742042 w 6618842"/>
                <a:gd name="connsiteY6" fmla="*/ 5990702 h 5990702"/>
                <a:gd name="connsiteX0" fmla="*/ 2158606 w 7035406"/>
                <a:gd name="connsiteY0" fmla="*/ 5990702 h 5990702"/>
                <a:gd name="connsiteX1" fmla="*/ 7035406 w 7035406"/>
                <a:gd name="connsiteY1" fmla="*/ 5990702 h 5990702"/>
                <a:gd name="connsiteX2" fmla="*/ 7035406 w 7035406"/>
                <a:gd name="connsiteY2" fmla="*/ 4409552 h 5990702"/>
                <a:gd name="connsiteX3" fmla="*/ 5549506 w 7035406"/>
                <a:gd name="connsiteY3" fmla="*/ 1171052 h 5990702"/>
                <a:gd name="connsiteX4" fmla="*/ 920356 w 7035406"/>
                <a:gd name="connsiteY4" fmla="*/ 732902 h 5990702"/>
                <a:gd name="connsiteX5" fmla="*/ 939406 w 7035406"/>
                <a:gd name="connsiteY5" fmla="*/ 5095352 h 5990702"/>
                <a:gd name="connsiteX6" fmla="*/ 2158606 w 7035406"/>
                <a:gd name="connsiteY6" fmla="*/ 5990702 h 5990702"/>
                <a:gd name="connsiteX0" fmla="*/ 2151743 w 7028543"/>
                <a:gd name="connsiteY0" fmla="*/ 5990702 h 5990702"/>
                <a:gd name="connsiteX1" fmla="*/ 7028543 w 7028543"/>
                <a:gd name="connsiteY1" fmla="*/ 5990702 h 5990702"/>
                <a:gd name="connsiteX2" fmla="*/ 7028543 w 7028543"/>
                <a:gd name="connsiteY2" fmla="*/ 4409552 h 5990702"/>
                <a:gd name="connsiteX3" fmla="*/ 5542643 w 7028543"/>
                <a:gd name="connsiteY3" fmla="*/ 1171052 h 5990702"/>
                <a:gd name="connsiteX4" fmla="*/ 913493 w 7028543"/>
                <a:gd name="connsiteY4" fmla="*/ 732902 h 5990702"/>
                <a:gd name="connsiteX5" fmla="*/ 932543 w 7028543"/>
                <a:gd name="connsiteY5" fmla="*/ 5095352 h 5990702"/>
                <a:gd name="connsiteX6" fmla="*/ 2151743 w 7028543"/>
                <a:gd name="connsiteY6" fmla="*/ 5990702 h 5990702"/>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8543" h="6106899">
                  <a:moveTo>
                    <a:pt x="2151743" y="6106899"/>
                  </a:moveTo>
                  <a:lnTo>
                    <a:pt x="7028543" y="6106899"/>
                  </a:lnTo>
                  <a:lnTo>
                    <a:pt x="7028543" y="4525749"/>
                  </a:lnTo>
                  <a:cubicBezTo>
                    <a:pt x="6533243" y="3446249"/>
                    <a:pt x="6114143" y="2366749"/>
                    <a:pt x="5542643" y="1287249"/>
                  </a:cubicBezTo>
                  <a:cubicBezTo>
                    <a:pt x="4723493" y="188699"/>
                    <a:pt x="2723243" y="-738401"/>
                    <a:pt x="913493" y="849099"/>
                  </a:cubicBezTo>
                  <a:cubicBezTo>
                    <a:pt x="-394607" y="2246099"/>
                    <a:pt x="-216807" y="3947899"/>
                    <a:pt x="932543" y="5211549"/>
                  </a:cubicBezTo>
                  <a:cubicBezTo>
                    <a:pt x="1377043" y="5605249"/>
                    <a:pt x="1745343" y="5808449"/>
                    <a:pt x="2151743" y="6106899"/>
                  </a:cubicBezTo>
                  <a:close/>
                </a:path>
              </a:pathLst>
            </a:custGeom>
            <a:blipFill>
              <a:blip r:embed="rId7"/>
              <a:srcRect/>
              <a:stretch>
                <a:fillRect l="-26509" t="-4991" r="-30342" b="-1535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20">
              <a:extLst>
                <a:ext uri="{FF2B5EF4-FFF2-40B4-BE49-F238E27FC236}">
                  <a16:creationId xmlns:a16="http://schemas.microsoft.com/office/drawing/2014/main" id="{18301D7C-62B5-1BAF-0683-8C5248967F41}"/>
                </a:ext>
              </a:extLst>
            </p:cNvPr>
            <p:cNvSpPr/>
            <p:nvPr/>
          </p:nvSpPr>
          <p:spPr>
            <a:xfrm>
              <a:off x="5321121" y="281148"/>
              <a:ext cx="3213279" cy="2791926"/>
            </a:xfrm>
            <a:custGeom>
              <a:avLst/>
              <a:gdLst>
                <a:gd name="connsiteX0" fmla="*/ 1219200 w 6096000"/>
                <a:gd name="connsiteY0" fmla="*/ 5543550 h 5543550"/>
                <a:gd name="connsiteX1" fmla="*/ 6096000 w 6096000"/>
                <a:gd name="connsiteY1" fmla="*/ 5543550 h 5543550"/>
                <a:gd name="connsiteX2" fmla="*/ 6096000 w 6096000"/>
                <a:gd name="connsiteY2" fmla="*/ 3962400 h 5543550"/>
                <a:gd name="connsiteX3" fmla="*/ 4610100 w 6096000"/>
                <a:gd name="connsiteY3" fmla="*/ 723900 h 5543550"/>
                <a:gd name="connsiteX4" fmla="*/ 342900 w 6096000"/>
                <a:gd name="connsiteY4" fmla="*/ 0 h 5543550"/>
                <a:gd name="connsiteX5" fmla="*/ 0 w 6096000"/>
                <a:gd name="connsiteY5" fmla="*/ 4648200 h 5543550"/>
                <a:gd name="connsiteX6" fmla="*/ 1219200 w 6096000"/>
                <a:gd name="connsiteY6" fmla="*/ 5543550 h 5543550"/>
                <a:gd name="connsiteX0" fmla="*/ 1238250 w 6115050"/>
                <a:gd name="connsiteY0" fmla="*/ 5257800 h 5257800"/>
                <a:gd name="connsiteX1" fmla="*/ 6115050 w 6115050"/>
                <a:gd name="connsiteY1" fmla="*/ 5257800 h 5257800"/>
                <a:gd name="connsiteX2" fmla="*/ 6115050 w 6115050"/>
                <a:gd name="connsiteY2" fmla="*/ 3676650 h 5257800"/>
                <a:gd name="connsiteX3" fmla="*/ 4629150 w 6115050"/>
                <a:gd name="connsiteY3" fmla="*/ 438150 h 5257800"/>
                <a:gd name="connsiteX4" fmla="*/ 0 w 6115050"/>
                <a:gd name="connsiteY4" fmla="*/ 0 h 5257800"/>
                <a:gd name="connsiteX5" fmla="*/ 19050 w 6115050"/>
                <a:gd name="connsiteY5" fmla="*/ 4362450 h 5257800"/>
                <a:gd name="connsiteX6" fmla="*/ 1238250 w 6115050"/>
                <a:gd name="connsiteY6" fmla="*/ 5257800 h 5257800"/>
                <a:gd name="connsiteX0" fmla="*/ 1238250 w 6115050"/>
                <a:gd name="connsiteY0" fmla="*/ 5774099 h 5774099"/>
                <a:gd name="connsiteX1" fmla="*/ 6115050 w 6115050"/>
                <a:gd name="connsiteY1" fmla="*/ 5774099 h 5774099"/>
                <a:gd name="connsiteX2" fmla="*/ 6115050 w 6115050"/>
                <a:gd name="connsiteY2" fmla="*/ 4192949 h 5774099"/>
                <a:gd name="connsiteX3" fmla="*/ 4629150 w 6115050"/>
                <a:gd name="connsiteY3" fmla="*/ 954449 h 5774099"/>
                <a:gd name="connsiteX4" fmla="*/ 0 w 6115050"/>
                <a:gd name="connsiteY4" fmla="*/ 516299 h 5774099"/>
                <a:gd name="connsiteX5" fmla="*/ 19050 w 6115050"/>
                <a:gd name="connsiteY5" fmla="*/ 4878749 h 5774099"/>
                <a:gd name="connsiteX6" fmla="*/ 1238250 w 6115050"/>
                <a:gd name="connsiteY6" fmla="*/ 5774099 h 5774099"/>
                <a:gd name="connsiteX0" fmla="*/ 1238250 w 6115050"/>
                <a:gd name="connsiteY0" fmla="*/ 5990702 h 5990702"/>
                <a:gd name="connsiteX1" fmla="*/ 6115050 w 6115050"/>
                <a:gd name="connsiteY1" fmla="*/ 5990702 h 5990702"/>
                <a:gd name="connsiteX2" fmla="*/ 6115050 w 6115050"/>
                <a:gd name="connsiteY2" fmla="*/ 4409552 h 5990702"/>
                <a:gd name="connsiteX3" fmla="*/ 4629150 w 6115050"/>
                <a:gd name="connsiteY3" fmla="*/ 1171052 h 5990702"/>
                <a:gd name="connsiteX4" fmla="*/ 0 w 6115050"/>
                <a:gd name="connsiteY4" fmla="*/ 732902 h 5990702"/>
                <a:gd name="connsiteX5" fmla="*/ 19050 w 6115050"/>
                <a:gd name="connsiteY5" fmla="*/ 5095352 h 5990702"/>
                <a:gd name="connsiteX6" fmla="*/ 1238250 w 6115050"/>
                <a:gd name="connsiteY6" fmla="*/ 5990702 h 5990702"/>
                <a:gd name="connsiteX0" fmla="*/ 1742042 w 6618842"/>
                <a:gd name="connsiteY0" fmla="*/ 5990702 h 5990702"/>
                <a:gd name="connsiteX1" fmla="*/ 6618842 w 6618842"/>
                <a:gd name="connsiteY1" fmla="*/ 5990702 h 5990702"/>
                <a:gd name="connsiteX2" fmla="*/ 6618842 w 6618842"/>
                <a:gd name="connsiteY2" fmla="*/ 4409552 h 5990702"/>
                <a:gd name="connsiteX3" fmla="*/ 5132942 w 6618842"/>
                <a:gd name="connsiteY3" fmla="*/ 1171052 h 5990702"/>
                <a:gd name="connsiteX4" fmla="*/ 503792 w 6618842"/>
                <a:gd name="connsiteY4" fmla="*/ 732902 h 5990702"/>
                <a:gd name="connsiteX5" fmla="*/ 522842 w 6618842"/>
                <a:gd name="connsiteY5" fmla="*/ 5095352 h 5990702"/>
                <a:gd name="connsiteX6" fmla="*/ 1742042 w 6618842"/>
                <a:gd name="connsiteY6" fmla="*/ 5990702 h 5990702"/>
                <a:gd name="connsiteX0" fmla="*/ 2158606 w 7035406"/>
                <a:gd name="connsiteY0" fmla="*/ 5990702 h 5990702"/>
                <a:gd name="connsiteX1" fmla="*/ 7035406 w 7035406"/>
                <a:gd name="connsiteY1" fmla="*/ 5990702 h 5990702"/>
                <a:gd name="connsiteX2" fmla="*/ 7035406 w 7035406"/>
                <a:gd name="connsiteY2" fmla="*/ 4409552 h 5990702"/>
                <a:gd name="connsiteX3" fmla="*/ 5549506 w 7035406"/>
                <a:gd name="connsiteY3" fmla="*/ 1171052 h 5990702"/>
                <a:gd name="connsiteX4" fmla="*/ 920356 w 7035406"/>
                <a:gd name="connsiteY4" fmla="*/ 732902 h 5990702"/>
                <a:gd name="connsiteX5" fmla="*/ 939406 w 7035406"/>
                <a:gd name="connsiteY5" fmla="*/ 5095352 h 5990702"/>
                <a:gd name="connsiteX6" fmla="*/ 2158606 w 7035406"/>
                <a:gd name="connsiteY6" fmla="*/ 5990702 h 5990702"/>
                <a:gd name="connsiteX0" fmla="*/ 2151743 w 7028543"/>
                <a:gd name="connsiteY0" fmla="*/ 5990702 h 5990702"/>
                <a:gd name="connsiteX1" fmla="*/ 7028543 w 7028543"/>
                <a:gd name="connsiteY1" fmla="*/ 5990702 h 5990702"/>
                <a:gd name="connsiteX2" fmla="*/ 7028543 w 7028543"/>
                <a:gd name="connsiteY2" fmla="*/ 4409552 h 5990702"/>
                <a:gd name="connsiteX3" fmla="*/ 5542643 w 7028543"/>
                <a:gd name="connsiteY3" fmla="*/ 1171052 h 5990702"/>
                <a:gd name="connsiteX4" fmla="*/ 913493 w 7028543"/>
                <a:gd name="connsiteY4" fmla="*/ 732902 h 5990702"/>
                <a:gd name="connsiteX5" fmla="*/ 932543 w 7028543"/>
                <a:gd name="connsiteY5" fmla="*/ 5095352 h 5990702"/>
                <a:gd name="connsiteX6" fmla="*/ 2151743 w 7028543"/>
                <a:gd name="connsiteY6" fmla="*/ 5990702 h 5990702"/>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8543" h="6106899">
                  <a:moveTo>
                    <a:pt x="2151743" y="6106899"/>
                  </a:moveTo>
                  <a:lnTo>
                    <a:pt x="7028543" y="6106899"/>
                  </a:lnTo>
                  <a:lnTo>
                    <a:pt x="7028543" y="4525749"/>
                  </a:lnTo>
                  <a:cubicBezTo>
                    <a:pt x="6533243" y="3446249"/>
                    <a:pt x="6114143" y="2366749"/>
                    <a:pt x="5542643" y="1287249"/>
                  </a:cubicBezTo>
                  <a:cubicBezTo>
                    <a:pt x="4723493" y="188699"/>
                    <a:pt x="2723243" y="-738401"/>
                    <a:pt x="913493" y="849099"/>
                  </a:cubicBezTo>
                  <a:cubicBezTo>
                    <a:pt x="-394607" y="2246099"/>
                    <a:pt x="-216807" y="3947899"/>
                    <a:pt x="932543" y="5211549"/>
                  </a:cubicBezTo>
                  <a:cubicBezTo>
                    <a:pt x="1377043" y="5605249"/>
                    <a:pt x="1745343" y="5808449"/>
                    <a:pt x="2151743" y="6106899"/>
                  </a:cubicBezTo>
                  <a:close/>
                </a:path>
              </a:pathLst>
            </a:custGeom>
            <a:blipFill>
              <a:blip r:embed="rId8"/>
              <a:srcRect/>
              <a:stretch>
                <a:fillRect l="-26251" t="-5659" r="-20341" b="-6819"/>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21">
              <a:extLst>
                <a:ext uri="{FF2B5EF4-FFF2-40B4-BE49-F238E27FC236}">
                  <a16:creationId xmlns:a16="http://schemas.microsoft.com/office/drawing/2014/main" id="{A11E736B-3D18-050D-DEF9-9B6803809B31}"/>
                </a:ext>
              </a:extLst>
            </p:cNvPr>
            <p:cNvSpPr/>
            <p:nvPr/>
          </p:nvSpPr>
          <p:spPr>
            <a:xfrm>
              <a:off x="8826321" y="281148"/>
              <a:ext cx="3213279" cy="2791926"/>
            </a:xfrm>
            <a:custGeom>
              <a:avLst/>
              <a:gdLst>
                <a:gd name="connsiteX0" fmla="*/ 1219200 w 6096000"/>
                <a:gd name="connsiteY0" fmla="*/ 5543550 h 5543550"/>
                <a:gd name="connsiteX1" fmla="*/ 6096000 w 6096000"/>
                <a:gd name="connsiteY1" fmla="*/ 5543550 h 5543550"/>
                <a:gd name="connsiteX2" fmla="*/ 6096000 w 6096000"/>
                <a:gd name="connsiteY2" fmla="*/ 3962400 h 5543550"/>
                <a:gd name="connsiteX3" fmla="*/ 4610100 w 6096000"/>
                <a:gd name="connsiteY3" fmla="*/ 723900 h 5543550"/>
                <a:gd name="connsiteX4" fmla="*/ 342900 w 6096000"/>
                <a:gd name="connsiteY4" fmla="*/ 0 h 5543550"/>
                <a:gd name="connsiteX5" fmla="*/ 0 w 6096000"/>
                <a:gd name="connsiteY5" fmla="*/ 4648200 h 5543550"/>
                <a:gd name="connsiteX6" fmla="*/ 1219200 w 6096000"/>
                <a:gd name="connsiteY6" fmla="*/ 5543550 h 5543550"/>
                <a:gd name="connsiteX0" fmla="*/ 1238250 w 6115050"/>
                <a:gd name="connsiteY0" fmla="*/ 5257800 h 5257800"/>
                <a:gd name="connsiteX1" fmla="*/ 6115050 w 6115050"/>
                <a:gd name="connsiteY1" fmla="*/ 5257800 h 5257800"/>
                <a:gd name="connsiteX2" fmla="*/ 6115050 w 6115050"/>
                <a:gd name="connsiteY2" fmla="*/ 3676650 h 5257800"/>
                <a:gd name="connsiteX3" fmla="*/ 4629150 w 6115050"/>
                <a:gd name="connsiteY3" fmla="*/ 438150 h 5257800"/>
                <a:gd name="connsiteX4" fmla="*/ 0 w 6115050"/>
                <a:gd name="connsiteY4" fmla="*/ 0 h 5257800"/>
                <a:gd name="connsiteX5" fmla="*/ 19050 w 6115050"/>
                <a:gd name="connsiteY5" fmla="*/ 4362450 h 5257800"/>
                <a:gd name="connsiteX6" fmla="*/ 1238250 w 6115050"/>
                <a:gd name="connsiteY6" fmla="*/ 5257800 h 5257800"/>
                <a:gd name="connsiteX0" fmla="*/ 1238250 w 6115050"/>
                <a:gd name="connsiteY0" fmla="*/ 5774099 h 5774099"/>
                <a:gd name="connsiteX1" fmla="*/ 6115050 w 6115050"/>
                <a:gd name="connsiteY1" fmla="*/ 5774099 h 5774099"/>
                <a:gd name="connsiteX2" fmla="*/ 6115050 w 6115050"/>
                <a:gd name="connsiteY2" fmla="*/ 4192949 h 5774099"/>
                <a:gd name="connsiteX3" fmla="*/ 4629150 w 6115050"/>
                <a:gd name="connsiteY3" fmla="*/ 954449 h 5774099"/>
                <a:gd name="connsiteX4" fmla="*/ 0 w 6115050"/>
                <a:gd name="connsiteY4" fmla="*/ 516299 h 5774099"/>
                <a:gd name="connsiteX5" fmla="*/ 19050 w 6115050"/>
                <a:gd name="connsiteY5" fmla="*/ 4878749 h 5774099"/>
                <a:gd name="connsiteX6" fmla="*/ 1238250 w 6115050"/>
                <a:gd name="connsiteY6" fmla="*/ 5774099 h 5774099"/>
                <a:gd name="connsiteX0" fmla="*/ 1238250 w 6115050"/>
                <a:gd name="connsiteY0" fmla="*/ 5990702 h 5990702"/>
                <a:gd name="connsiteX1" fmla="*/ 6115050 w 6115050"/>
                <a:gd name="connsiteY1" fmla="*/ 5990702 h 5990702"/>
                <a:gd name="connsiteX2" fmla="*/ 6115050 w 6115050"/>
                <a:gd name="connsiteY2" fmla="*/ 4409552 h 5990702"/>
                <a:gd name="connsiteX3" fmla="*/ 4629150 w 6115050"/>
                <a:gd name="connsiteY3" fmla="*/ 1171052 h 5990702"/>
                <a:gd name="connsiteX4" fmla="*/ 0 w 6115050"/>
                <a:gd name="connsiteY4" fmla="*/ 732902 h 5990702"/>
                <a:gd name="connsiteX5" fmla="*/ 19050 w 6115050"/>
                <a:gd name="connsiteY5" fmla="*/ 5095352 h 5990702"/>
                <a:gd name="connsiteX6" fmla="*/ 1238250 w 6115050"/>
                <a:gd name="connsiteY6" fmla="*/ 5990702 h 5990702"/>
                <a:gd name="connsiteX0" fmla="*/ 1742042 w 6618842"/>
                <a:gd name="connsiteY0" fmla="*/ 5990702 h 5990702"/>
                <a:gd name="connsiteX1" fmla="*/ 6618842 w 6618842"/>
                <a:gd name="connsiteY1" fmla="*/ 5990702 h 5990702"/>
                <a:gd name="connsiteX2" fmla="*/ 6618842 w 6618842"/>
                <a:gd name="connsiteY2" fmla="*/ 4409552 h 5990702"/>
                <a:gd name="connsiteX3" fmla="*/ 5132942 w 6618842"/>
                <a:gd name="connsiteY3" fmla="*/ 1171052 h 5990702"/>
                <a:gd name="connsiteX4" fmla="*/ 503792 w 6618842"/>
                <a:gd name="connsiteY4" fmla="*/ 732902 h 5990702"/>
                <a:gd name="connsiteX5" fmla="*/ 522842 w 6618842"/>
                <a:gd name="connsiteY5" fmla="*/ 5095352 h 5990702"/>
                <a:gd name="connsiteX6" fmla="*/ 1742042 w 6618842"/>
                <a:gd name="connsiteY6" fmla="*/ 5990702 h 5990702"/>
                <a:gd name="connsiteX0" fmla="*/ 2158606 w 7035406"/>
                <a:gd name="connsiteY0" fmla="*/ 5990702 h 5990702"/>
                <a:gd name="connsiteX1" fmla="*/ 7035406 w 7035406"/>
                <a:gd name="connsiteY1" fmla="*/ 5990702 h 5990702"/>
                <a:gd name="connsiteX2" fmla="*/ 7035406 w 7035406"/>
                <a:gd name="connsiteY2" fmla="*/ 4409552 h 5990702"/>
                <a:gd name="connsiteX3" fmla="*/ 5549506 w 7035406"/>
                <a:gd name="connsiteY3" fmla="*/ 1171052 h 5990702"/>
                <a:gd name="connsiteX4" fmla="*/ 920356 w 7035406"/>
                <a:gd name="connsiteY4" fmla="*/ 732902 h 5990702"/>
                <a:gd name="connsiteX5" fmla="*/ 939406 w 7035406"/>
                <a:gd name="connsiteY5" fmla="*/ 5095352 h 5990702"/>
                <a:gd name="connsiteX6" fmla="*/ 2158606 w 7035406"/>
                <a:gd name="connsiteY6" fmla="*/ 5990702 h 5990702"/>
                <a:gd name="connsiteX0" fmla="*/ 2151743 w 7028543"/>
                <a:gd name="connsiteY0" fmla="*/ 5990702 h 5990702"/>
                <a:gd name="connsiteX1" fmla="*/ 7028543 w 7028543"/>
                <a:gd name="connsiteY1" fmla="*/ 5990702 h 5990702"/>
                <a:gd name="connsiteX2" fmla="*/ 7028543 w 7028543"/>
                <a:gd name="connsiteY2" fmla="*/ 4409552 h 5990702"/>
                <a:gd name="connsiteX3" fmla="*/ 5542643 w 7028543"/>
                <a:gd name="connsiteY3" fmla="*/ 1171052 h 5990702"/>
                <a:gd name="connsiteX4" fmla="*/ 913493 w 7028543"/>
                <a:gd name="connsiteY4" fmla="*/ 732902 h 5990702"/>
                <a:gd name="connsiteX5" fmla="*/ 932543 w 7028543"/>
                <a:gd name="connsiteY5" fmla="*/ 5095352 h 5990702"/>
                <a:gd name="connsiteX6" fmla="*/ 2151743 w 7028543"/>
                <a:gd name="connsiteY6" fmla="*/ 5990702 h 5990702"/>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8543" h="6106899">
                  <a:moveTo>
                    <a:pt x="2151743" y="6106899"/>
                  </a:moveTo>
                  <a:lnTo>
                    <a:pt x="7028543" y="6106899"/>
                  </a:lnTo>
                  <a:lnTo>
                    <a:pt x="7028543" y="4525749"/>
                  </a:lnTo>
                  <a:cubicBezTo>
                    <a:pt x="6533243" y="3446249"/>
                    <a:pt x="6114143" y="2366749"/>
                    <a:pt x="5542643" y="1287249"/>
                  </a:cubicBezTo>
                  <a:cubicBezTo>
                    <a:pt x="4723493" y="188699"/>
                    <a:pt x="2723243" y="-738401"/>
                    <a:pt x="913493" y="849099"/>
                  </a:cubicBezTo>
                  <a:cubicBezTo>
                    <a:pt x="-394607" y="2246099"/>
                    <a:pt x="-216807" y="3947899"/>
                    <a:pt x="932543" y="5211549"/>
                  </a:cubicBezTo>
                  <a:cubicBezTo>
                    <a:pt x="1377043" y="5605249"/>
                    <a:pt x="1745343" y="5808449"/>
                    <a:pt x="2151743" y="6106899"/>
                  </a:cubicBezTo>
                  <a:close/>
                </a:path>
              </a:pathLst>
            </a:custGeom>
            <a:blipFill>
              <a:blip r:embed="rId9"/>
              <a:srcRect/>
              <a:stretch>
                <a:fillRect l="-57803" t="-13523" r="-35653" b="-3491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2">
              <a:extLst>
                <a:ext uri="{FF2B5EF4-FFF2-40B4-BE49-F238E27FC236}">
                  <a16:creationId xmlns:a16="http://schemas.microsoft.com/office/drawing/2014/main" id="{ECC7DD22-E817-26BF-E087-E9701A0A606B}"/>
                </a:ext>
              </a:extLst>
            </p:cNvPr>
            <p:cNvSpPr/>
            <p:nvPr/>
          </p:nvSpPr>
          <p:spPr>
            <a:xfrm>
              <a:off x="-1517458" y="3329199"/>
              <a:ext cx="3213279" cy="2791926"/>
            </a:xfrm>
            <a:custGeom>
              <a:avLst/>
              <a:gdLst>
                <a:gd name="connsiteX0" fmla="*/ 1219200 w 6096000"/>
                <a:gd name="connsiteY0" fmla="*/ 5543550 h 5543550"/>
                <a:gd name="connsiteX1" fmla="*/ 6096000 w 6096000"/>
                <a:gd name="connsiteY1" fmla="*/ 5543550 h 5543550"/>
                <a:gd name="connsiteX2" fmla="*/ 6096000 w 6096000"/>
                <a:gd name="connsiteY2" fmla="*/ 3962400 h 5543550"/>
                <a:gd name="connsiteX3" fmla="*/ 4610100 w 6096000"/>
                <a:gd name="connsiteY3" fmla="*/ 723900 h 5543550"/>
                <a:gd name="connsiteX4" fmla="*/ 342900 w 6096000"/>
                <a:gd name="connsiteY4" fmla="*/ 0 h 5543550"/>
                <a:gd name="connsiteX5" fmla="*/ 0 w 6096000"/>
                <a:gd name="connsiteY5" fmla="*/ 4648200 h 5543550"/>
                <a:gd name="connsiteX6" fmla="*/ 1219200 w 6096000"/>
                <a:gd name="connsiteY6" fmla="*/ 5543550 h 5543550"/>
                <a:gd name="connsiteX0" fmla="*/ 1238250 w 6115050"/>
                <a:gd name="connsiteY0" fmla="*/ 5257800 h 5257800"/>
                <a:gd name="connsiteX1" fmla="*/ 6115050 w 6115050"/>
                <a:gd name="connsiteY1" fmla="*/ 5257800 h 5257800"/>
                <a:gd name="connsiteX2" fmla="*/ 6115050 w 6115050"/>
                <a:gd name="connsiteY2" fmla="*/ 3676650 h 5257800"/>
                <a:gd name="connsiteX3" fmla="*/ 4629150 w 6115050"/>
                <a:gd name="connsiteY3" fmla="*/ 438150 h 5257800"/>
                <a:gd name="connsiteX4" fmla="*/ 0 w 6115050"/>
                <a:gd name="connsiteY4" fmla="*/ 0 h 5257800"/>
                <a:gd name="connsiteX5" fmla="*/ 19050 w 6115050"/>
                <a:gd name="connsiteY5" fmla="*/ 4362450 h 5257800"/>
                <a:gd name="connsiteX6" fmla="*/ 1238250 w 6115050"/>
                <a:gd name="connsiteY6" fmla="*/ 5257800 h 5257800"/>
                <a:gd name="connsiteX0" fmla="*/ 1238250 w 6115050"/>
                <a:gd name="connsiteY0" fmla="*/ 5774099 h 5774099"/>
                <a:gd name="connsiteX1" fmla="*/ 6115050 w 6115050"/>
                <a:gd name="connsiteY1" fmla="*/ 5774099 h 5774099"/>
                <a:gd name="connsiteX2" fmla="*/ 6115050 w 6115050"/>
                <a:gd name="connsiteY2" fmla="*/ 4192949 h 5774099"/>
                <a:gd name="connsiteX3" fmla="*/ 4629150 w 6115050"/>
                <a:gd name="connsiteY3" fmla="*/ 954449 h 5774099"/>
                <a:gd name="connsiteX4" fmla="*/ 0 w 6115050"/>
                <a:gd name="connsiteY4" fmla="*/ 516299 h 5774099"/>
                <a:gd name="connsiteX5" fmla="*/ 19050 w 6115050"/>
                <a:gd name="connsiteY5" fmla="*/ 4878749 h 5774099"/>
                <a:gd name="connsiteX6" fmla="*/ 1238250 w 6115050"/>
                <a:gd name="connsiteY6" fmla="*/ 5774099 h 5774099"/>
                <a:gd name="connsiteX0" fmla="*/ 1238250 w 6115050"/>
                <a:gd name="connsiteY0" fmla="*/ 5990702 h 5990702"/>
                <a:gd name="connsiteX1" fmla="*/ 6115050 w 6115050"/>
                <a:gd name="connsiteY1" fmla="*/ 5990702 h 5990702"/>
                <a:gd name="connsiteX2" fmla="*/ 6115050 w 6115050"/>
                <a:gd name="connsiteY2" fmla="*/ 4409552 h 5990702"/>
                <a:gd name="connsiteX3" fmla="*/ 4629150 w 6115050"/>
                <a:gd name="connsiteY3" fmla="*/ 1171052 h 5990702"/>
                <a:gd name="connsiteX4" fmla="*/ 0 w 6115050"/>
                <a:gd name="connsiteY4" fmla="*/ 732902 h 5990702"/>
                <a:gd name="connsiteX5" fmla="*/ 19050 w 6115050"/>
                <a:gd name="connsiteY5" fmla="*/ 5095352 h 5990702"/>
                <a:gd name="connsiteX6" fmla="*/ 1238250 w 6115050"/>
                <a:gd name="connsiteY6" fmla="*/ 5990702 h 5990702"/>
                <a:gd name="connsiteX0" fmla="*/ 1742042 w 6618842"/>
                <a:gd name="connsiteY0" fmla="*/ 5990702 h 5990702"/>
                <a:gd name="connsiteX1" fmla="*/ 6618842 w 6618842"/>
                <a:gd name="connsiteY1" fmla="*/ 5990702 h 5990702"/>
                <a:gd name="connsiteX2" fmla="*/ 6618842 w 6618842"/>
                <a:gd name="connsiteY2" fmla="*/ 4409552 h 5990702"/>
                <a:gd name="connsiteX3" fmla="*/ 5132942 w 6618842"/>
                <a:gd name="connsiteY3" fmla="*/ 1171052 h 5990702"/>
                <a:gd name="connsiteX4" fmla="*/ 503792 w 6618842"/>
                <a:gd name="connsiteY4" fmla="*/ 732902 h 5990702"/>
                <a:gd name="connsiteX5" fmla="*/ 522842 w 6618842"/>
                <a:gd name="connsiteY5" fmla="*/ 5095352 h 5990702"/>
                <a:gd name="connsiteX6" fmla="*/ 1742042 w 6618842"/>
                <a:gd name="connsiteY6" fmla="*/ 5990702 h 5990702"/>
                <a:gd name="connsiteX0" fmla="*/ 2158606 w 7035406"/>
                <a:gd name="connsiteY0" fmla="*/ 5990702 h 5990702"/>
                <a:gd name="connsiteX1" fmla="*/ 7035406 w 7035406"/>
                <a:gd name="connsiteY1" fmla="*/ 5990702 h 5990702"/>
                <a:gd name="connsiteX2" fmla="*/ 7035406 w 7035406"/>
                <a:gd name="connsiteY2" fmla="*/ 4409552 h 5990702"/>
                <a:gd name="connsiteX3" fmla="*/ 5549506 w 7035406"/>
                <a:gd name="connsiteY3" fmla="*/ 1171052 h 5990702"/>
                <a:gd name="connsiteX4" fmla="*/ 920356 w 7035406"/>
                <a:gd name="connsiteY4" fmla="*/ 732902 h 5990702"/>
                <a:gd name="connsiteX5" fmla="*/ 939406 w 7035406"/>
                <a:gd name="connsiteY5" fmla="*/ 5095352 h 5990702"/>
                <a:gd name="connsiteX6" fmla="*/ 2158606 w 7035406"/>
                <a:gd name="connsiteY6" fmla="*/ 5990702 h 5990702"/>
                <a:gd name="connsiteX0" fmla="*/ 2151743 w 7028543"/>
                <a:gd name="connsiteY0" fmla="*/ 5990702 h 5990702"/>
                <a:gd name="connsiteX1" fmla="*/ 7028543 w 7028543"/>
                <a:gd name="connsiteY1" fmla="*/ 5990702 h 5990702"/>
                <a:gd name="connsiteX2" fmla="*/ 7028543 w 7028543"/>
                <a:gd name="connsiteY2" fmla="*/ 4409552 h 5990702"/>
                <a:gd name="connsiteX3" fmla="*/ 5542643 w 7028543"/>
                <a:gd name="connsiteY3" fmla="*/ 1171052 h 5990702"/>
                <a:gd name="connsiteX4" fmla="*/ 913493 w 7028543"/>
                <a:gd name="connsiteY4" fmla="*/ 732902 h 5990702"/>
                <a:gd name="connsiteX5" fmla="*/ 932543 w 7028543"/>
                <a:gd name="connsiteY5" fmla="*/ 5095352 h 5990702"/>
                <a:gd name="connsiteX6" fmla="*/ 2151743 w 7028543"/>
                <a:gd name="connsiteY6" fmla="*/ 5990702 h 5990702"/>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8543" h="6106899">
                  <a:moveTo>
                    <a:pt x="2151743" y="6106899"/>
                  </a:moveTo>
                  <a:lnTo>
                    <a:pt x="7028543" y="6106899"/>
                  </a:lnTo>
                  <a:lnTo>
                    <a:pt x="7028543" y="4525749"/>
                  </a:lnTo>
                  <a:cubicBezTo>
                    <a:pt x="6533243" y="3446249"/>
                    <a:pt x="6114143" y="2366749"/>
                    <a:pt x="5542643" y="1287249"/>
                  </a:cubicBezTo>
                  <a:cubicBezTo>
                    <a:pt x="4723493" y="188699"/>
                    <a:pt x="2723243" y="-738401"/>
                    <a:pt x="913493" y="849099"/>
                  </a:cubicBezTo>
                  <a:cubicBezTo>
                    <a:pt x="-394607" y="2246099"/>
                    <a:pt x="-216807" y="3947899"/>
                    <a:pt x="932543" y="5211549"/>
                  </a:cubicBezTo>
                  <a:cubicBezTo>
                    <a:pt x="1377043" y="5605249"/>
                    <a:pt x="1745343" y="5808449"/>
                    <a:pt x="2151743" y="6106899"/>
                  </a:cubicBezTo>
                  <a:close/>
                </a:path>
              </a:pathLst>
            </a:custGeom>
            <a:blipFill>
              <a:blip r:embed="rId10"/>
              <a:srcRect/>
              <a:stretch>
                <a:fillRect l="-15165" t="-11384" r="-30435" b="-33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23">
              <a:extLst>
                <a:ext uri="{FF2B5EF4-FFF2-40B4-BE49-F238E27FC236}">
                  <a16:creationId xmlns:a16="http://schemas.microsoft.com/office/drawing/2014/main" id="{B763BDB8-C26C-02A6-7D0C-8266FA023F32}"/>
                </a:ext>
              </a:extLst>
            </p:cNvPr>
            <p:cNvSpPr/>
            <p:nvPr/>
          </p:nvSpPr>
          <p:spPr>
            <a:xfrm>
              <a:off x="1875145" y="3329199"/>
              <a:ext cx="3213279" cy="2791926"/>
            </a:xfrm>
            <a:custGeom>
              <a:avLst/>
              <a:gdLst>
                <a:gd name="connsiteX0" fmla="*/ 1219200 w 6096000"/>
                <a:gd name="connsiteY0" fmla="*/ 5543550 h 5543550"/>
                <a:gd name="connsiteX1" fmla="*/ 6096000 w 6096000"/>
                <a:gd name="connsiteY1" fmla="*/ 5543550 h 5543550"/>
                <a:gd name="connsiteX2" fmla="*/ 6096000 w 6096000"/>
                <a:gd name="connsiteY2" fmla="*/ 3962400 h 5543550"/>
                <a:gd name="connsiteX3" fmla="*/ 4610100 w 6096000"/>
                <a:gd name="connsiteY3" fmla="*/ 723900 h 5543550"/>
                <a:gd name="connsiteX4" fmla="*/ 342900 w 6096000"/>
                <a:gd name="connsiteY4" fmla="*/ 0 h 5543550"/>
                <a:gd name="connsiteX5" fmla="*/ 0 w 6096000"/>
                <a:gd name="connsiteY5" fmla="*/ 4648200 h 5543550"/>
                <a:gd name="connsiteX6" fmla="*/ 1219200 w 6096000"/>
                <a:gd name="connsiteY6" fmla="*/ 5543550 h 5543550"/>
                <a:gd name="connsiteX0" fmla="*/ 1238250 w 6115050"/>
                <a:gd name="connsiteY0" fmla="*/ 5257800 h 5257800"/>
                <a:gd name="connsiteX1" fmla="*/ 6115050 w 6115050"/>
                <a:gd name="connsiteY1" fmla="*/ 5257800 h 5257800"/>
                <a:gd name="connsiteX2" fmla="*/ 6115050 w 6115050"/>
                <a:gd name="connsiteY2" fmla="*/ 3676650 h 5257800"/>
                <a:gd name="connsiteX3" fmla="*/ 4629150 w 6115050"/>
                <a:gd name="connsiteY3" fmla="*/ 438150 h 5257800"/>
                <a:gd name="connsiteX4" fmla="*/ 0 w 6115050"/>
                <a:gd name="connsiteY4" fmla="*/ 0 h 5257800"/>
                <a:gd name="connsiteX5" fmla="*/ 19050 w 6115050"/>
                <a:gd name="connsiteY5" fmla="*/ 4362450 h 5257800"/>
                <a:gd name="connsiteX6" fmla="*/ 1238250 w 6115050"/>
                <a:gd name="connsiteY6" fmla="*/ 5257800 h 5257800"/>
                <a:gd name="connsiteX0" fmla="*/ 1238250 w 6115050"/>
                <a:gd name="connsiteY0" fmla="*/ 5774099 h 5774099"/>
                <a:gd name="connsiteX1" fmla="*/ 6115050 w 6115050"/>
                <a:gd name="connsiteY1" fmla="*/ 5774099 h 5774099"/>
                <a:gd name="connsiteX2" fmla="*/ 6115050 w 6115050"/>
                <a:gd name="connsiteY2" fmla="*/ 4192949 h 5774099"/>
                <a:gd name="connsiteX3" fmla="*/ 4629150 w 6115050"/>
                <a:gd name="connsiteY3" fmla="*/ 954449 h 5774099"/>
                <a:gd name="connsiteX4" fmla="*/ 0 w 6115050"/>
                <a:gd name="connsiteY4" fmla="*/ 516299 h 5774099"/>
                <a:gd name="connsiteX5" fmla="*/ 19050 w 6115050"/>
                <a:gd name="connsiteY5" fmla="*/ 4878749 h 5774099"/>
                <a:gd name="connsiteX6" fmla="*/ 1238250 w 6115050"/>
                <a:gd name="connsiteY6" fmla="*/ 5774099 h 5774099"/>
                <a:gd name="connsiteX0" fmla="*/ 1238250 w 6115050"/>
                <a:gd name="connsiteY0" fmla="*/ 5990702 h 5990702"/>
                <a:gd name="connsiteX1" fmla="*/ 6115050 w 6115050"/>
                <a:gd name="connsiteY1" fmla="*/ 5990702 h 5990702"/>
                <a:gd name="connsiteX2" fmla="*/ 6115050 w 6115050"/>
                <a:gd name="connsiteY2" fmla="*/ 4409552 h 5990702"/>
                <a:gd name="connsiteX3" fmla="*/ 4629150 w 6115050"/>
                <a:gd name="connsiteY3" fmla="*/ 1171052 h 5990702"/>
                <a:gd name="connsiteX4" fmla="*/ 0 w 6115050"/>
                <a:gd name="connsiteY4" fmla="*/ 732902 h 5990702"/>
                <a:gd name="connsiteX5" fmla="*/ 19050 w 6115050"/>
                <a:gd name="connsiteY5" fmla="*/ 5095352 h 5990702"/>
                <a:gd name="connsiteX6" fmla="*/ 1238250 w 6115050"/>
                <a:gd name="connsiteY6" fmla="*/ 5990702 h 5990702"/>
                <a:gd name="connsiteX0" fmla="*/ 1742042 w 6618842"/>
                <a:gd name="connsiteY0" fmla="*/ 5990702 h 5990702"/>
                <a:gd name="connsiteX1" fmla="*/ 6618842 w 6618842"/>
                <a:gd name="connsiteY1" fmla="*/ 5990702 h 5990702"/>
                <a:gd name="connsiteX2" fmla="*/ 6618842 w 6618842"/>
                <a:gd name="connsiteY2" fmla="*/ 4409552 h 5990702"/>
                <a:gd name="connsiteX3" fmla="*/ 5132942 w 6618842"/>
                <a:gd name="connsiteY3" fmla="*/ 1171052 h 5990702"/>
                <a:gd name="connsiteX4" fmla="*/ 503792 w 6618842"/>
                <a:gd name="connsiteY4" fmla="*/ 732902 h 5990702"/>
                <a:gd name="connsiteX5" fmla="*/ 522842 w 6618842"/>
                <a:gd name="connsiteY5" fmla="*/ 5095352 h 5990702"/>
                <a:gd name="connsiteX6" fmla="*/ 1742042 w 6618842"/>
                <a:gd name="connsiteY6" fmla="*/ 5990702 h 5990702"/>
                <a:gd name="connsiteX0" fmla="*/ 2158606 w 7035406"/>
                <a:gd name="connsiteY0" fmla="*/ 5990702 h 5990702"/>
                <a:gd name="connsiteX1" fmla="*/ 7035406 w 7035406"/>
                <a:gd name="connsiteY1" fmla="*/ 5990702 h 5990702"/>
                <a:gd name="connsiteX2" fmla="*/ 7035406 w 7035406"/>
                <a:gd name="connsiteY2" fmla="*/ 4409552 h 5990702"/>
                <a:gd name="connsiteX3" fmla="*/ 5549506 w 7035406"/>
                <a:gd name="connsiteY3" fmla="*/ 1171052 h 5990702"/>
                <a:gd name="connsiteX4" fmla="*/ 920356 w 7035406"/>
                <a:gd name="connsiteY4" fmla="*/ 732902 h 5990702"/>
                <a:gd name="connsiteX5" fmla="*/ 939406 w 7035406"/>
                <a:gd name="connsiteY5" fmla="*/ 5095352 h 5990702"/>
                <a:gd name="connsiteX6" fmla="*/ 2158606 w 7035406"/>
                <a:gd name="connsiteY6" fmla="*/ 5990702 h 5990702"/>
                <a:gd name="connsiteX0" fmla="*/ 2151743 w 7028543"/>
                <a:gd name="connsiteY0" fmla="*/ 5990702 h 5990702"/>
                <a:gd name="connsiteX1" fmla="*/ 7028543 w 7028543"/>
                <a:gd name="connsiteY1" fmla="*/ 5990702 h 5990702"/>
                <a:gd name="connsiteX2" fmla="*/ 7028543 w 7028543"/>
                <a:gd name="connsiteY2" fmla="*/ 4409552 h 5990702"/>
                <a:gd name="connsiteX3" fmla="*/ 5542643 w 7028543"/>
                <a:gd name="connsiteY3" fmla="*/ 1171052 h 5990702"/>
                <a:gd name="connsiteX4" fmla="*/ 913493 w 7028543"/>
                <a:gd name="connsiteY4" fmla="*/ 732902 h 5990702"/>
                <a:gd name="connsiteX5" fmla="*/ 932543 w 7028543"/>
                <a:gd name="connsiteY5" fmla="*/ 5095352 h 5990702"/>
                <a:gd name="connsiteX6" fmla="*/ 2151743 w 7028543"/>
                <a:gd name="connsiteY6" fmla="*/ 5990702 h 5990702"/>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8543" h="6106899">
                  <a:moveTo>
                    <a:pt x="2151743" y="6106899"/>
                  </a:moveTo>
                  <a:lnTo>
                    <a:pt x="7028543" y="6106899"/>
                  </a:lnTo>
                  <a:lnTo>
                    <a:pt x="7028543" y="4525749"/>
                  </a:lnTo>
                  <a:cubicBezTo>
                    <a:pt x="6533243" y="3446249"/>
                    <a:pt x="6114143" y="2366749"/>
                    <a:pt x="5542643" y="1287249"/>
                  </a:cubicBezTo>
                  <a:cubicBezTo>
                    <a:pt x="4723493" y="188699"/>
                    <a:pt x="2723243" y="-738401"/>
                    <a:pt x="913493" y="849099"/>
                  </a:cubicBezTo>
                  <a:cubicBezTo>
                    <a:pt x="-394607" y="2246099"/>
                    <a:pt x="-216807" y="3947899"/>
                    <a:pt x="932543" y="5211549"/>
                  </a:cubicBezTo>
                  <a:cubicBezTo>
                    <a:pt x="1377043" y="5605249"/>
                    <a:pt x="1745343" y="5808449"/>
                    <a:pt x="2151743" y="6106899"/>
                  </a:cubicBezTo>
                  <a:close/>
                </a:path>
              </a:pathLst>
            </a:custGeom>
            <a:blipFill>
              <a:blip r:embed="rId11"/>
              <a:srcRect/>
              <a:stretch>
                <a:fillRect l="-39071" t="-781" r="-1079" b="-675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24">
              <a:extLst>
                <a:ext uri="{FF2B5EF4-FFF2-40B4-BE49-F238E27FC236}">
                  <a16:creationId xmlns:a16="http://schemas.microsoft.com/office/drawing/2014/main" id="{0AF45ECF-CF53-162E-9E9B-EFA4FDEC63B0}"/>
                </a:ext>
              </a:extLst>
            </p:cNvPr>
            <p:cNvSpPr/>
            <p:nvPr/>
          </p:nvSpPr>
          <p:spPr>
            <a:xfrm>
              <a:off x="5321121" y="3329199"/>
              <a:ext cx="3213279" cy="2791926"/>
            </a:xfrm>
            <a:custGeom>
              <a:avLst/>
              <a:gdLst>
                <a:gd name="connsiteX0" fmla="*/ 1219200 w 6096000"/>
                <a:gd name="connsiteY0" fmla="*/ 5543550 h 5543550"/>
                <a:gd name="connsiteX1" fmla="*/ 6096000 w 6096000"/>
                <a:gd name="connsiteY1" fmla="*/ 5543550 h 5543550"/>
                <a:gd name="connsiteX2" fmla="*/ 6096000 w 6096000"/>
                <a:gd name="connsiteY2" fmla="*/ 3962400 h 5543550"/>
                <a:gd name="connsiteX3" fmla="*/ 4610100 w 6096000"/>
                <a:gd name="connsiteY3" fmla="*/ 723900 h 5543550"/>
                <a:gd name="connsiteX4" fmla="*/ 342900 w 6096000"/>
                <a:gd name="connsiteY4" fmla="*/ 0 h 5543550"/>
                <a:gd name="connsiteX5" fmla="*/ 0 w 6096000"/>
                <a:gd name="connsiteY5" fmla="*/ 4648200 h 5543550"/>
                <a:gd name="connsiteX6" fmla="*/ 1219200 w 6096000"/>
                <a:gd name="connsiteY6" fmla="*/ 5543550 h 5543550"/>
                <a:gd name="connsiteX0" fmla="*/ 1238250 w 6115050"/>
                <a:gd name="connsiteY0" fmla="*/ 5257800 h 5257800"/>
                <a:gd name="connsiteX1" fmla="*/ 6115050 w 6115050"/>
                <a:gd name="connsiteY1" fmla="*/ 5257800 h 5257800"/>
                <a:gd name="connsiteX2" fmla="*/ 6115050 w 6115050"/>
                <a:gd name="connsiteY2" fmla="*/ 3676650 h 5257800"/>
                <a:gd name="connsiteX3" fmla="*/ 4629150 w 6115050"/>
                <a:gd name="connsiteY3" fmla="*/ 438150 h 5257800"/>
                <a:gd name="connsiteX4" fmla="*/ 0 w 6115050"/>
                <a:gd name="connsiteY4" fmla="*/ 0 h 5257800"/>
                <a:gd name="connsiteX5" fmla="*/ 19050 w 6115050"/>
                <a:gd name="connsiteY5" fmla="*/ 4362450 h 5257800"/>
                <a:gd name="connsiteX6" fmla="*/ 1238250 w 6115050"/>
                <a:gd name="connsiteY6" fmla="*/ 5257800 h 5257800"/>
                <a:gd name="connsiteX0" fmla="*/ 1238250 w 6115050"/>
                <a:gd name="connsiteY0" fmla="*/ 5774099 h 5774099"/>
                <a:gd name="connsiteX1" fmla="*/ 6115050 w 6115050"/>
                <a:gd name="connsiteY1" fmla="*/ 5774099 h 5774099"/>
                <a:gd name="connsiteX2" fmla="*/ 6115050 w 6115050"/>
                <a:gd name="connsiteY2" fmla="*/ 4192949 h 5774099"/>
                <a:gd name="connsiteX3" fmla="*/ 4629150 w 6115050"/>
                <a:gd name="connsiteY3" fmla="*/ 954449 h 5774099"/>
                <a:gd name="connsiteX4" fmla="*/ 0 w 6115050"/>
                <a:gd name="connsiteY4" fmla="*/ 516299 h 5774099"/>
                <a:gd name="connsiteX5" fmla="*/ 19050 w 6115050"/>
                <a:gd name="connsiteY5" fmla="*/ 4878749 h 5774099"/>
                <a:gd name="connsiteX6" fmla="*/ 1238250 w 6115050"/>
                <a:gd name="connsiteY6" fmla="*/ 5774099 h 5774099"/>
                <a:gd name="connsiteX0" fmla="*/ 1238250 w 6115050"/>
                <a:gd name="connsiteY0" fmla="*/ 5990702 h 5990702"/>
                <a:gd name="connsiteX1" fmla="*/ 6115050 w 6115050"/>
                <a:gd name="connsiteY1" fmla="*/ 5990702 h 5990702"/>
                <a:gd name="connsiteX2" fmla="*/ 6115050 w 6115050"/>
                <a:gd name="connsiteY2" fmla="*/ 4409552 h 5990702"/>
                <a:gd name="connsiteX3" fmla="*/ 4629150 w 6115050"/>
                <a:gd name="connsiteY3" fmla="*/ 1171052 h 5990702"/>
                <a:gd name="connsiteX4" fmla="*/ 0 w 6115050"/>
                <a:gd name="connsiteY4" fmla="*/ 732902 h 5990702"/>
                <a:gd name="connsiteX5" fmla="*/ 19050 w 6115050"/>
                <a:gd name="connsiteY5" fmla="*/ 5095352 h 5990702"/>
                <a:gd name="connsiteX6" fmla="*/ 1238250 w 6115050"/>
                <a:gd name="connsiteY6" fmla="*/ 5990702 h 5990702"/>
                <a:gd name="connsiteX0" fmla="*/ 1742042 w 6618842"/>
                <a:gd name="connsiteY0" fmla="*/ 5990702 h 5990702"/>
                <a:gd name="connsiteX1" fmla="*/ 6618842 w 6618842"/>
                <a:gd name="connsiteY1" fmla="*/ 5990702 h 5990702"/>
                <a:gd name="connsiteX2" fmla="*/ 6618842 w 6618842"/>
                <a:gd name="connsiteY2" fmla="*/ 4409552 h 5990702"/>
                <a:gd name="connsiteX3" fmla="*/ 5132942 w 6618842"/>
                <a:gd name="connsiteY3" fmla="*/ 1171052 h 5990702"/>
                <a:gd name="connsiteX4" fmla="*/ 503792 w 6618842"/>
                <a:gd name="connsiteY4" fmla="*/ 732902 h 5990702"/>
                <a:gd name="connsiteX5" fmla="*/ 522842 w 6618842"/>
                <a:gd name="connsiteY5" fmla="*/ 5095352 h 5990702"/>
                <a:gd name="connsiteX6" fmla="*/ 1742042 w 6618842"/>
                <a:gd name="connsiteY6" fmla="*/ 5990702 h 5990702"/>
                <a:gd name="connsiteX0" fmla="*/ 2158606 w 7035406"/>
                <a:gd name="connsiteY0" fmla="*/ 5990702 h 5990702"/>
                <a:gd name="connsiteX1" fmla="*/ 7035406 w 7035406"/>
                <a:gd name="connsiteY1" fmla="*/ 5990702 h 5990702"/>
                <a:gd name="connsiteX2" fmla="*/ 7035406 w 7035406"/>
                <a:gd name="connsiteY2" fmla="*/ 4409552 h 5990702"/>
                <a:gd name="connsiteX3" fmla="*/ 5549506 w 7035406"/>
                <a:gd name="connsiteY3" fmla="*/ 1171052 h 5990702"/>
                <a:gd name="connsiteX4" fmla="*/ 920356 w 7035406"/>
                <a:gd name="connsiteY4" fmla="*/ 732902 h 5990702"/>
                <a:gd name="connsiteX5" fmla="*/ 939406 w 7035406"/>
                <a:gd name="connsiteY5" fmla="*/ 5095352 h 5990702"/>
                <a:gd name="connsiteX6" fmla="*/ 2158606 w 7035406"/>
                <a:gd name="connsiteY6" fmla="*/ 5990702 h 5990702"/>
                <a:gd name="connsiteX0" fmla="*/ 2151743 w 7028543"/>
                <a:gd name="connsiteY0" fmla="*/ 5990702 h 5990702"/>
                <a:gd name="connsiteX1" fmla="*/ 7028543 w 7028543"/>
                <a:gd name="connsiteY1" fmla="*/ 5990702 h 5990702"/>
                <a:gd name="connsiteX2" fmla="*/ 7028543 w 7028543"/>
                <a:gd name="connsiteY2" fmla="*/ 4409552 h 5990702"/>
                <a:gd name="connsiteX3" fmla="*/ 5542643 w 7028543"/>
                <a:gd name="connsiteY3" fmla="*/ 1171052 h 5990702"/>
                <a:gd name="connsiteX4" fmla="*/ 913493 w 7028543"/>
                <a:gd name="connsiteY4" fmla="*/ 732902 h 5990702"/>
                <a:gd name="connsiteX5" fmla="*/ 932543 w 7028543"/>
                <a:gd name="connsiteY5" fmla="*/ 5095352 h 5990702"/>
                <a:gd name="connsiteX6" fmla="*/ 2151743 w 7028543"/>
                <a:gd name="connsiteY6" fmla="*/ 5990702 h 5990702"/>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8543" h="6106899">
                  <a:moveTo>
                    <a:pt x="2151743" y="6106899"/>
                  </a:moveTo>
                  <a:lnTo>
                    <a:pt x="7028543" y="6106899"/>
                  </a:lnTo>
                  <a:lnTo>
                    <a:pt x="7028543" y="4525749"/>
                  </a:lnTo>
                  <a:cubicBezTo>
                    <a:pt x="6533243" y="3446249"/>
                    <a:pt x="6114143" y="2366749"/>
                    <a:pt x="5542643" y="1287249"/>
                  </a:cubicBezTo>
                  <a:cubicBezTo>
                    <a:pt x="4723493" y="188699"/>
                    <a:pt x="2723243" y="-738401"/>
                    <a:pt x="913493" y="849099"/>
                  </a:cubicBezTo>
                  <a:cubicBezTo>
                    <a:pt x="-394607" y="2246099"/>
                    <a:pt x="-216807" y="3947899"/>
                    <a:pt x="932543" y="5211549"/>
                  </a:cubicBezTo>
                  <a:cubicBezTo>
                    <a:pt x="1377043" y="5605249"/>
                    <a:pt x="1745343" y="5808449"/>
                    <a:pt x="2151743" y="6106899"/>
                  </a:cubicBezTo>
                  <a:close/>
                </a:path>
              </a:pathLst>
            </a:custGeom>
            <a:blipFill>
              <a:blip r:embed="rId12"/>
              <a:srcRect/>
              <a:stretch>
                <a:fillRect l="-51055" t="-10113" r="-32816" b="-3096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5">
              <a:extLst>
                <a:ext uri="{FF2B5EF4-FFF2-40B4-BE49-F238E27FC236}">
                  <a16:creationId xmlns:a16="http://schemas.microsoft.com/office/drawing/2014/main" id="{1D6977FF-54B6-587F-04A9-B23EF78531F5}"/>
                </a:ext>
              </a:extLst>
            </p:cNvPr>
            <p:cNvSpPr/>
            <p:nvPr/>
          </p:nvSpPr>
          <p:spPr>
            <a:xfrm>
              <a:off x="8826321" y="3329199"/>
              <a:ext cx="3213279" cy="2791926"/>
            </a:xfrm>
            <a:custGeom>
              <a:avLst/>
              <a:gdLst>
                <a:gd name="connsiteX0" fmla="*/ 1219200 w 6096000"/>
                <a:gd name="connsiteY0" fmla="*/ 5543550 h 5543550"/>
                <a:gd name="connsiteX1" fmla="*/ 6096000 w 6096000"/>
                <a:gd name="connsiteY1" fmla="*/ 5543550 h 5543550"/>
                <a:gd name="connsiteX2" fmla="*/ 6096000 w 6096000"/>
                <a:gd name="connsiteY2" fmla="*/ 3962400 h 5543550"/>
                <a:gd name="connsiteX3" fmla="*/ 4610100 w 6096000"/>
                <a:gd name="connsiteY3" fmla="*/ 723900 h 5543550"/>
                <a:gd name="connsiteX4" fmla="*/ 342900 w 6096000"/>
                <a:gd name="connsiteY4" fmla="*/ 0 h 5543550"/>
                <a:gd name="connsiteX5" fmla="*/ 0 w 6096000"/>
                <a:gd name="connsiteY5" fmla="*/ 4648200 h 5543550"/>
                <a:gd name="connsiteX6" fmla="*/ 1219200 w 6096000"/>
                <a:gd name="connsiteY6" fmla="*/ 5543550 h 5543550"/>
                <a:gd name="connsiteX0" fmla="*/ 1238250 w 6115050"/>
                <a:gd name="connsiteY0" fmla="*/ 5257800 h 5257800"/>
                <a:gd name="connsiteX1" fmla="*/ 6115050 w 6115050"/>
                <a:gd name="connsiteY1" fmla="*/ 5257800 h 5257800"/>
                <a:gd name="connsiteX2" fmla="*/ 6115050 w 6115050"/>
                <a:gd name="connsiteY2" fmla="*/ 3676650 h 5257800"/>
                <a:gd name="connsiteX3" fmla="*/ 4629150 w 6115050"/>
                <a:gd name="connsiteY3" fmla="*/ 438150 h 5257800"/>
                <a:gd name="connsiteX4" fmla="*/ 0 w 6115050"/>
                <a:gd name="connsiteY4" fmla="*/ 0 h 5257800"/>
                <a:gd name="connsiteX5" fmla="*/ 19050 w 6115050"/>
                <a:gd name="connsiteY5" fmla="*/ 4362450 h 5257800"/>
                <a:gd name="connsiteX6" fmla="*/ 1238250 w 6115050"/>
                <a:gd name="connsiteY6" fmla="*/ 5257800 h 5257800"/>
                <a:gd name="connsiteX0" fmla="*/ 1238250 w 6115050"/>
                <a:gd name="connsiteY0" fmla="*/ 5774099 h 5774099"/>
                <a:gd name="connsiteX1" fmla="*/ 6115050 w 6115050"/>
                <a:gd name="connsiteY1" fmla="*/ 5774099 h 5774099"/>
                <a:gd name="connsiteX2" fmla="*/ 6115050 w 6115050"/>
                <a:gd name="connsiteY2" fmla="*/ 4192949 h 5774099"/>
                <a:gd name="connsiteX3" fmla="*/ 4629150 w 6115050"/>
                <a:gd name="connsiteY3" fmla="*/ 954449 h 5774099"/>
                <a:gd name="connsiteX4" fmla="*/ 0 w 6115050"/>
                <a:gd name="connsiteY4" fmla="*/ 516299 h 5774099"/>
                <a:gd name="connsiteX5" fmla="*/ 19050 w 6115050"/>
                <a:gd name="connsiteY5" fmla="*/ 4878749 h 5774099"/>
                <a:gd name="connsiteX6" fmla="*/ 1238250 w 6115050"/>
                <a:gd name="connsiteY6" fmla="*/ 5774099 h 5774099"/>
                <a:gd name="connsiteX0" fmla="*/ 1238250 w 6115050"/>
                <a:gd name="connsiteY0" fmla="*/ 5990702 h 5990702"/>
                <a:gd name="connsiteX1" fmla="*/ 6115050 w 6115050"/>
                <a:gd name="connsiteY1" fmla="*/ 5990702 h 5990702"/>
                <a:gd name="connsiteX2" fmla="*/ 6115050 w 6115050"/>
                <a:gd name="connsiteY2" fmla="*/ 4409552 h 5990702"/>
                <a:gd name="connsiteX3" fmla="*/ 4629150 w 6115050"/>
                <a:gd name="connsiteY3" fmla="*/ 1171052 h 5990702"/>
                <a:gd name="connsiteX4" fmla="*/ 0 w 6115050"/>
                <a:gd name="connsiteY4" fmla="*/ 732902 h 5990702"/>
                <a:gd name="connsiteX5" fmla="*/ 19050 w 6115050"/>
                <a:gd name="connsiteY5" fmla="*/ 5095352 h 5990702"/>
                <a:gd name="connsiteX6" fmla="*/ 1238250 w 6115050"/>
                <a:gd name="connsiteY6" fmla="*/ 5990702 h 5990702"/>
                <a:gd name="connsiteX0" fmla="*/ 1742042 w 6618842"/>
                <a:gd name="connsiteY0" fmla="*/ 5990702 h 5990702"/>
                <a:gd name="connsiteX1" fmla="*/ 6618842 w 6618842"/>
                <a:gd name="connsiteY1" fmla="*/ 5990702 h 5990702"/>
                <a:gd name="connsiteX2" fmla="*/ 6618842 w 6618842"/>
                <a:gd name="connsiteY2" fmla="*/ 4409552 h 5990702"/>
                <a:gd name="connsiteX3" fmla="*/ 5132942 w 6618842"/>
                <a:gd name="connsiteY3" fmla="*/ 1171052 h 5990702"/>
                <a:gd name="connsiteX4" fmla="*/ 503792 w 6618842"/>
                <a:gd name="connsiteY4" fmla="*/ 732902 h 5990702"/>
                <a:gd name="connsiteX5" fmla="*/ 522842 w 6618842"/>
                <a:gd name="connsiteY5" fmla="*/ 5095352 h 5990702"/>
                <a:gd name="connsiteX6" fmla="*/ 1742042 w 6618842"/>
                <a:gd name="connsiteY6" fmla="*/ 5990702 h 5990702"/>
                <a:gd name="connsiteX0" fmla="*/ 2158606 w 7035406"/>
                <a:gd name="connsiteY0" fmla="*/ 5990702 h 5990702"/>
                <a:gd name="connsiteX1" fmla="*/ 7035406 w 7035406"/>
                <a:gd name="connsiteY1" fmla="*/ 5990702 h 5990702"/>
                <a:gd name="connsiteX2" fmla="*/ 7035406 w 7035406"/>
                <a:gd name="connsiteY2" fmla="*/ 4409552 h 5990702"/>
                <a:gd name="connsiteX3" fmla="*/ 5549506 w 7035406"/>
                <a:gd name="connsiteY3" fmla="*/ 1171052 h 5990702"/>
                <a:gd name="connsiteX4" fmla="*/ 920356 w 7035406"/>
                <a:gd name="connsiteY4" fmla="*/ 732902 h 5990702"/>
                <a:gd name="connsiteX5" fmla="*/ 939406 w 7035406"/>
                <a:gd name="connsiteY5" fmla="*/ 5095352 h 5990702"/>
                <a:gd name="connsiteX6" fmla="*/ 2158606 w 7035406"/>
                <a:gd name="connsiteY6" fmla="*/ 5990702 h 5990702"/>
                <a:gd name="connsiteX0" fmla="*/ 2151743 w 7028543"/>
                <a:gd name="connsiteY0" fmla="*/ 5990702 h 5990702"/>
                <a:gd name="connsiteX1" fmla="*/ 7028543 w 7028543"/>
                <a:gd name="connsiteY1" fmla="*/ 5990702 h 5990702"/>
                <a:gd name="connsiteX2" fmla="*/ 7028543 w 7028543"/>
                <a:gd name="connsiteY2" fmla="*/ 4409552 h 5990702"/>
                <a:gd name="connsiteX3" fmla="*/ 5542643 w 7028543"/>
                <a:gd name="connsiteY3" fmla="*/ 1171052 h 5990702"/>
                <a:gd name="connsiteX4" fmla="*/ 913493 w 7028543"/>
                <a:gd name="connsiteY4" fmla="*/ 732902 h 5990702"/>
                <a:gd name="connsiteX5" fmla="*/ 932543 w 7028543"/>
                <a:gd name="connsiteY5" fmla="*/ 5095352 h 5990702"/>
                <a:gd name="connsiteX6" fmla="*/ 2151743 w 7028543"/>
                <a:gd name="connsiteY6" fmla="*/ 5990702 h 5990702"/>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 name="connsiteX0" fmla="*/ 2151743 w 7028543"/>
                <a:gd name="connsiteY0" fmla="*/ 6106899 h 6106899"/>
                <a:gd name="connsiteX1" fmla="*/ 7028543 w 7028543"/>
                <a:gd name="connsiteY1" fmla="*/ 6106899 h 6106899"/>
                <a:gd name="connsiteX2" fmla="*/ 7028543 w 7028543"/>
                <a:gd name="connsiteY2" fmla="*/ 4525749 h 6106899"/>
                <a:gd name="connsiteX3" fmla="*/ 5542643 w 7028543"/>
                <a:gd name="connsiteY3" fmla="*/ 1287249 h 6106899"/>
                <a:gd name="connsiteX4" fmla="*/ 913493 w 7028543"/>
                <a:gd name="connsiteY4" fmla="*/ 849099 h 6106899"/>
                <a:gd name="connsiteX5" fmla="*/ 932543 w 7028543"/>
                <a:gd name="connsiteY5" fmla="*/ 5211549 h 6106899"/>
                <a:gd name="connsiteX6" fmla="*/ 2151743 w 7028543"/>
                <a:gd name="connsiteY6" fmla="*/ 6106899 h 610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8543" h="6106899">
                  <a:moveTo>
                    <a:pt x="2151743" y="6106899"/>
                  </a:moveTo>
                  <a:lnTo>
                    <a:pt x="7028543" y="6106899"/>
                  </a:lnTo>
                  <a:lnTo>
                    <a:pt x="7028543" y="4525749"/>
                  </a:lnTo>
                  <a:cubicBezTo>
                    <a:pt x="6533243" y="3446249"/>
                    <a:pt x="6114143" y="2366749"/>
                    <a:pt x="5542643" y="1287249"/>
                  </a:cubicBezTo>
                  <a:cubicBezTo>
                    <a:pt x="4723493" y="188699"/>
                    <a:pt x="2723243" y="-738401"/>
                    <a:pt x="913493" y="849099"/>
                  </a:cubicBezTo>
                  <a:cubicBezTo>
                    <a:pt x="-394607" y="2246099"/>
                    <a:pt x="-216807" y="3947899"/>
                    <a:pt x="932543" y="5211549"/>
                  </a:cubicBezTo>
                  <a:cubicBezTo>
                    <a:pt x="1377043" y="5605249"/>
                    <a:pt x="1745343" y="5808449"/>
                    <a:pt x="2151743" y="6106899"/>
                  </a:cubicBezTo>
                  <a:close/>
                </a:path>
              </a:pathLst>
            </a:custGeom>
            <a:blipFill>
              <a:blip r:embed="rId13"/>
              <a:srcRect/>
              <a:stretch>
                <a:fillRect l="-31763" t="-4788" r="-15691" b="-835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07742201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59295771-48FA-BBBB-1F8E-3458861EBBC3}"/>
              </a:ext>
            </a:extLst>
          </p:cNvPr>
          <p:cNvSpPr/>
          <p:nvPr/>
        </p:nvSpPr>
        <p:spPr>
          <a:xfrm>
            <a:off x="6096000" y="0"/>
            <a:ext cx="6096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BB437A4-149E-B028-1F09-CD892E32D3A0}"/>
              </a:ext>
            </a:extLst>
          </p:cNvPr>
          <p:cNvSpPr txBox="1"/>
          <p:nvPr/>
        </p:nvSpPr>
        <p:spPr>
          <a:xfrm>
            <a:off x="609600" y="710625"/>
            <a:ext cx="3050835" cy="584775"/>
          </a:xfrm>
          <a:prstGeom prst="rect">
            <a:avLst/>
          </a:prstGeom>
          <a:noFill/>
        </p:spPr>
        <p:txBody>
          <a:bodyPr wrap="none" rtlCol="0">
            <a:spAutoFit/>
          </a:bodyPr>
          <a:lstStyle/>
          <a:p>
            <a:r>
              <a:rPr lang="en-US" sz="3200" dirty="0"/>
              <a:t>BRAND ASSETS</a:t>
            </a:r>
          </a:p>
        </p:txBody>
      </p:sp>
      <p:pic>
        <p:nvPicPr>
          <p:cNvPr id="10" name="Picture 9" descr="A black background with text&#10;&#10;Description automatically generated">
            <a:extLst>
              <a:ext uri="{FF2B5EF4-FFF2-40B4-BE49-F238E27FC236}">
                <a16:creationId xmlns:a16="http://schemas.microsoft.com/office/drawing/2014/main" id="{1B4CD1C2-AF8D-31BE-A64D-DB209759CCB1}"/>
              </a:ext>
            </a:extLst>
          </p:cNvPr>
          <p:cNvPicPr>
            <a:picLocks noChangeAspect="1"/>
          </p:cNvPicPr>
          <p:nvPr/>
        </p:nvPicPr>
        <p:blipFill rotWithShape="1">
          <a:blip r:embed="rId2">
            <a:extLst>
              <a:ext uri="{28A0092B-C50C-407E-A947-70E740481C1C}">
                <a14:useLocalDpi xmlns:a14="http://schemas.microsoft.com/office/drawing/2010/main" val="0"/>
              </a:ext>
            </a:extLst>
          </a:blip>
          <a:srcRect t="31736" b="32312"/>
          <a:stretch/>
        </p:blipFill>
        <p:spPr>
          <a:xfrm>
            <a:off x="1279698" y="1873738"/>
            <a:ext cx="3402514" cy="815495"/>
          </a:xfrm>
          <a:prstGeom prst="rect">
            <a:avLst/>
          </a:prstGeom>
        </p:spPr>
      </p:pic>
      <p:pic>
        <p:nvPicPr>
          <p:cNvPr id="16" name="Picture 15" descr="A black and white logo&#10;&#10;Description automatically generated">
            <a:extLst>
              <a:ext uri="{FF2B5EF4-FFF2-40B4-BE49-F238E27FC236}">
                <a16:creationId xmlns:a16="http://schemas.microsoft.com/office/drawing/2014/main" id="{CA2D1FC6-3BFD-9B42-06BF-2F56994832C7}"/>
              </a:ext>
            </a:extLst>
          </p:cNvPr>
          <p:cNvPicPr>
            <a:picLocks noChangeAspect="1"/>
          </p:cNvPicPr>
          <p:nvPr/>
        </p:nvPicPr>
        <p:blipFill rotWithShape="1">
          <a:blip r:embed="rId3">
            <a:extLst>
              <a:ext uri="{28A0092B-C50C-407E-A947-70E740481C1C}">
                <a14:useLocalDpi xmlns:a14="http://schemas.microsoft.com/office/drawing/2010/main" val="0"/>
              </a:ext>
            </a:extLst>
          </a:blip>
          <a:srcRect t="34874" b="34706"/>
          <a:stretch/>
        </p:blipFill>
        <p:spPr>
          <a:xfrm>
            <a:off x="7604215" y="2913599"/>
            <a:ext cx="3402514" cy="690034"/>
          </a:xfrm>
          <a:prstGeom prst="rect">
            <a:avLst/>
          </a:prstGeom>
        </p:spPr>
      </p:pic>
      <p:pic>
        <p:nvPicPr>
          <p:cNvPr id="18" name="Picture 17" descr="A logo on a black background&#10;&#10;Description automatically generated">
            <a:extLst>
              <a:ext uri="{FF2B5EF4-FFF2-40B4-BE49-F238E27FC236}">
                <a16:creationId xmlns:a16="http://schemas.microsoft.com/office/drawing/2014/main" id="{04CC668E-4699-AB02-4F98-4B2DB76FD517}"/>
              </a:ext>
            </a:extLst>
          </p:cNvPr>
          <p:cNvPicPr>
            <a:picLocks noChangeAspect="1"/>
          </p:cNvPicPr>
          <p:nvPr/>
        </p:nvPicPr>
        <p:blipFill rotWithShape="1">
          <a:blip r:embed="rId4">
            <a:extLst>
              <a:ext uri="{28A0092B-C50C-407E-A947-70E740481C1C}">
                <a14:useLocalDpi xmlns:a14="http://schemas.microsoft.com/office/drawing/2010/main" val="0"/>
              </a:ext>
            </a:extLst>
          </a:blip>
          <a:srcRect l="17374" t="17719" r="16282" b="15937"/>
          <a:stretch/>
        </p:blipFill>
        <p:spPr>
          <a:xfrm>
            <a:off x="2008634" y="4643153"/>
            <a:ext cx="1944642" cy="1296428"/>
          </a:xfrm>
          <a:prstGeom prst="rect">
            <a:avLst/>
          </a:prstGeom>
        </p:spPr>
      </p:pic>
      <p:pic>
        <p:nvPicPr>
          <p:cNvPr id="29" name="Picture 28" descr="A logo on a black background&#10;&#10;Description automatically generated">
            <a:extLst>
              <a:ext uri="{FF2B5EF4-FFF2-40B4-BE49-F238E27FC236}">
                <a16:creationId xmlns:a16="http://schemas.microsoft.com/office/drawing/2014/main" id="{9DCC961D-D4AE-9B81-C8DA-B67557BB39F6}"/>
              </a:ext>
            </a:extLst>
          </p:cNvPr>
          <p:cNvPicPr>
            <a:picLocks noChangeAspect="1"/>
          </p:cNvPicPr>
          <p:nvPr/>
        </p:nvPicPr>
        <p:blipFill rotWithShape="1">
          <a:blip r:embed="rId5">
            <a:extLst>
              <a:ext uri="{28A0092B-C50C-407E-A947-70E740481C1C}">
                <a14:useLocalDpi xmlns:a14="http://schemas.microsoft.com/office/drawing/2010/main" val="0"/>
              </a:ext>
            </a:extLst>
          </a:blip>
          <a:srcRect l="17499" t="15031" r="17897" b="13102"/>
          <a:stretch/>
        </p:blipFill>
        <p:spPr>
          <a:xfrm>
            <a:off x="7283120" y="4559512"/>
            <a:ext cx="1860880" cy="1380069"/>
          </a:xfrm>
          <a:prstGeom prst="rect">
            <a:avLst/>
          </a:prstGeom>
        </p:spPr>
      </p:pic>
      <p:pic>
        <p:nvPicPr>
          <p:cNvPr id="31" name="Picture 30" descr="A black and white logo&#10;&#10;Description automatically generated">
            <a:extLst>
              <a:ext uri="{FF2B5EF4-FFF2-40B4-BE49-F238E27FC236}">
                <a16:creationId xmlns:a16="http://schemas.microsoft.com/office/drawing/2014/main" id="{B615368B-8DF9-F120-50C1-086EACAD1FC2}"/>
              </a:ext>
            </a:extLst>
          </p:cNvPr>
          <p:cNvPicPr>
            <a:picLocks noChangeAspect="1"/>
          </p:cNvPicPr>
          <p:nvPr/>
        </p:nvPicPr>
        <p:blipFill rotWithShape="1">
          <a:blip r:embed="rId6">
            <a:extLst>
              <a:ext uri="{28A0092B-C50C-407E-A947-70E740481C1C}">
                <a14:useLocalDpi xmlns:a14="http://schemas.microsoft.com/office/drawing/2010/main" val="0"/>
              </a:ext>
            </a:extLst>
          </a:blip>
          <a:srcRect l="14527" t="13617" r="16514" b="14516"/>
          <a:stretch/>
        </p:blipFill>
        <p:spPr>
          <a:xfrm>
            <a:off x="9531543" y="4559512"/>
            <a:ext cx="1986340" cy="1380069"/>
          </a:xfrm>
          <a:prstGeom prst="rect">
            <a:avLst/>
          </a:prstGeom>
        </p:spPr>
      </p:pic>
      <p:pic>
        <p:nvPicPr>
          <p:cNvPr id="35" name="Picture 34" descr="A black background with white text&#10;&#10;Description automatically generated">
            <a:extLst>
              <a:ext uri="{FF2B5EF4-FFF2-40B4-BE49-F238E27FC236}">
                <a16:creationId xmlns:a16="http://schemas.microsoft.com/office/drawing/2014/main" id="{9F43E21C-DF7E-E65C-637B-9989228BDF6F}"/>
              </a:ext>
            </a:extLst>
          </p:cNvPr>
          <p:cNvPicPr>
            <a:picLocks noChangeAspect="1"/>
          </p:cNvPicPr>
          <p:nvPr/>
        </p:nvPicPr>
        <p:blipFill rotWithShape="1">
          <a:blip r:embed="rId7">
            <a:extLst>
              <a:ext uri="{28A0092B-C50C-407E-A947-70E740481C1C}">
                <a14:useLocalDpi xmlns:a14="http://schemas.microsoft.com/office/drawing/2010/main" val="0"/>
              </a:ext>
            </a:extLst>
          </a:blip>
          <a:srcRect t="31561" b="35253"/>
          <a:stretch/>
        </p:blipFill>
        <p:spPr>
          <a:xfrm>
            <a:off x="7604215" y="1873738"/>
            <a:ext cx="3402514" cy="752764"/>
          </a:xfrm>
          <a:prstGeom prst="rect">
            <a:avLst/>
          </a:prstGeom>
        </p:spPr>
      </p:pic>
      <p:sp>
        <p:nvSpPr>
          <p:cNvPr id="46" name="TextBox 45">
            <a:extLst>
              <a:ext uri="{FF2B5EF4-FFF2-40B4-BE49-F238E27FC236}">
                <a16:creationId xmlns:a16="http://schemas.microsoft.com/office/drawing/2014/main" id="{447A1DFE-D1B3-6808-E0D8-211C03734BD8}"/>
              </a:ext>
            </a:extLst>
          </p:cNvPr>
          <p:cNvSpPr txBox="1"/>
          <p:nvPr/>
        </p:nvSpPr>
        <p:spPr>
          <a:xfrm>
            <a:off x="1918899" y="1444670"/>
            <a:ext cx="2124113" cy="307777"/>
          </a:xfrm>
          <a:prstGeom prst="rect">
            <a:avLst/>
          </a:prstGeom>
          <a:noFill/>
        </p:spPr>
        <p:txBody>
          <a:bodyPr wrap="square" rtlCol="0">
            <a:spAutoFit/>
          </a:bodyPr>
          <a:lstStyle/>
          <a:p>
            <a:pPr algn="ctr"/>
            <a:r>
              <a:rPr lang="en-US" sz="1400" dirty="0">
                <a:solidFill>
                  <a:srgbClr val="918F8F"/>
                </a:solidFill>
              </a:rPr>
              <a:t>Horizontal Logo Light</a:t>
            </a:r>
          </a:p>
        </p:txBody>
      </p:sp>
      <p:sp>
        <p:nvSpPr>
          <p:cNvPr id="48" name="TextBox 47">
            <a:extLst>
              <a:ext uri="{FF2B5EF4-FFF2-40B4-BE49-F238E27FC236}">
                <a16:creationId xmlns:a16="http://schemas.microsoft.com/office/drawing/2014/main" id="{36517F5A-CE7D-9A4F-2632-1EE01CEE2C5A}"/>
              </a:ext>
            </a:extLst>
          </p:cNvPr>
          <p:cNvSpPr txBox="1"/>
          <p:nvPr/>
        </p:nvSpPr>
        <p:spPr>
          <a:xfrm>
            <a:off x="8243416" y="1371600"/>
            <a:ext cx="2124113" cy="307777"/>
          </a:xfrm>
          <a:prstGeom prst="rect">
            <a:avLst/>
          </a:prstGeom>
          <a:noFill/>
        </p:spPr>
        <p:txBody>
          <a:bodyPr wrap="square" rtlCol="0">
            <a:spAutoFit/>
          </a:bodyPr>
          <a:lstStyle/>
          <a:p>
            <a:pPr algn="ctr"/>
            <a:r>
              <a:rPr lang="en-US" sz="1400" dirty="0">
                <a:solidFill>
                  <a:srgbClr val="918F8F"/>
                </a:solidFill>
              </a:rPr>
              <a:t>Horizontal Logo Dark</a:t>
            </a:r>
          </a:p>
        </p:txBody>
      </p:sp>
      <p:sp>
        <p:nvSpPr>
          <p:cNvPr id="50" name="TextBox 49">
            <a:extLst>
              <a:ext uri="{FF2B5EF4-FFF2-40B4-BE49-F238E27FC236}">
                <a16:creationId xmlns:a16="http://schemas.microsoft.com/office/drawing/2014/main" id="{F60983A1-58A7-E572-31AD-4538EBB33C46}"/>
              </a:ext>
            </a:extLst>
          </p:cNvPr>
          <p:cNvSpPr txBox="1"/>
          <p:nvPr/>
        </p:nvSpPr>
        <p:spPr>
          <a:xfrm>
            <a:off x="1918939" y="4026442"/>
            <a:ext cx="2124113" cy="307777"/>
          </a:xfrm>
          <a:prstGeom prst="rect">
            <a:avLst/>
          </a:prstGeom>
          <a:noFill/>
        </p:spPr>
        <p:txBody>
          <a:bodyPr wrap="square" rtlCol="0">
            <a:spAutoFit/>
          </a:bodyPr>
          <a:lstStyle/>
          <a:p>
            <a:pPr algn="ctr"/>
            <a:r>
              <a:rPr lang="en-US" sz="1400" dirty="0">
                <a:solidFill>
                  <a:srgbClr val="918F8F"/>
                </a:solidFill>
              </a:rPr>
              <a:t>Vertical Logo Light</a:t>
            </a:r>
          </a:p>
        </p:txBody>
      </p:sp>
      <p:sp>
        <p:nvSpPr>
          <p:cNvPr id="51" name="TextBox 50">
            <a:extLst>
              <a:ext uri="{FF2B5EF4-FFF2-40B4-BE49-F238E27FC236}">
                <a16:creationId xmlns:a16="http://schemas.microsoft.com/office/drawing/2014/main" id="{745F51F7-BA81-0C4A-1AAE-C10257C9D085}"/>
              </a:ext>
            </a:extLst>
          </p:cNvPr>
          <p:cNvSpPr txBox="1"/>
          <p:nvPr/>
        </p:nvSpPr>
        <p:spPr>
          <a:xfrm>
            <a:off x="8243456" y="4026442"/>
            <a:ext cx="2124113" cy="307777"/>
          </a:xfrm>
          <a:prstGeom prst="rect">
            <a:avLst/>
          </a:prstGeom>
          <a:noFill/>
        </p:spPr>
        <p:txBody>
          <a:bodyPr wrap="square" rtlCol="0">
            <a:spAutoFit/>
          </a:bodyPr>
          <a:lstStyle/>
          <a:p>
            <a:pPr algn="ctr"/>
            <a:r>
              <a:rPr lang="en-US" sz="1400" dirty="0">
                <a:solidFill>
                  <a:srgbClr val="918F8F"/>
                </a:solidFill>
              </a:rPr>
              <a:t>Vertical Logo Dark</a:t>
            </a:r>
          </a:p>
        </p:txBody>
      </p:sp>
    </p:spTree>
    <p:extLst>
      <p:ext uri="{BB962C8B-B14F-4D97-AF65-F5344CB8AC3E}">
        <p14:creationId xmlns:p14="http://schemas.microsoft.com/office/powerpoint/2010/main" val="3502530297"/>
      </p:ext>
    </p:extLst>
  </p:cSld>
  <p:clrMapOvr>
    <a:masterClrMapping/>
  </p:clrMapOvr>
</p:sld>
</file>

<file path=ppt/theme/theme1.xml><?xml version="1.0" encoding="utf-8"?>
<a:theme xmlns:a="http://schemas.openxmlformats.org/drawingml/2006/main" name="BLANK COVER SLIDES">
  <a:themeElements>
    <a:clrScheme name="LIFT LABS COLOR PALETTE">
      <a:dk1>
        <a:srgbClr val="231F20"/>
      </a:dk1>
      <a:lt1>
        <a:srgbClr val="FFFFFF"/>
      </a:lt1>
      <a:dk2>
        <a:srgbClr val="C6CACE"/>
      </a:dk2>
      <a:lt2>
        <a:srgbClr val="E5E8EF"/>
      </a:lt2>
      <a:accent1>
        <a:srgbClr val="635EA9"/>
      </a:accent1>
      <a:accent2>
        <a:srgbClr val="2988CE"/>
      </a:accent2>
      <a:accent3>
        <a:srgbClr val="29B14A"/>
      </a:accent3>
      <a:accent4>
        <a:srgbClr val="F9B913"/>
      </a:accent4>
      <a:accent5>
        <a:srgbClr val="F37020"/>
      </a:accent5>
      <a:accent6>
        <a:srgbClr val="B42745"/>
      </a:accent6>
      <a:hlink>
        <a:srgbClr val="635EA9"/>
      </a:hlink>
      <a:folHlink>
        <a:srgbClr val="B42846"/>
      </a:folHlink>
    </a:clrScheme>
    <a:fontScheme name="Brown Standard">
      <a:majorFont>
        <a:latin typeface="BrownStd"/>
        <a:ea typeface=""/>
        <a:cs typeface=""/>
      </a:majorFont>
      <a:minorFont>
        <a:latin typeface="BrownSt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COVER SLIDES">
  <a:themeElements>
    <a:clrScheme name="LIFT LABS COLOR PALETTE">
      <a:dk1>
        <a:srgbClr val="231F20"/>
      </a:dk1>
      <a:lt1>
        <a:srgbClr val="FFFFFF"/>
      </a:lt1>
      <a:dk2>
        <a:srgbClr val="C6CACE"/>
      </a:dk2>
      <a:lt2>
        <a:srgbClr val="E5E8EF"/>
      </a:lt2>
      <a:accent1>
        <a:srgbClr val="635EA9"/>
      </a:accent1>
      <a:accent2>
        <a:srgbClr val="2988CE"/>
      </a:accent2>
      <a:accent3>
        <a:srgbClr val="29B14A"/>
      </a:accent3>
      <a:accent4>
        <a:srgbClr val="F9B913"/>
      </a:accent4>
      <a:accent5>
        <a:srgbClr val="F37020"/>
      </a:accent5>
      <a:accent6>
        <a:srgbClr val="B42745"/>
      </a:accent6>
      <a:hlink>
        <a:srgbClr val="635EA9"/>
      </a:hlink>
      <a:folHlink>
        <a:srgbClr val="B42846"/>
      </a:folHlink>
    </a:clrScheme>
    <a:fontScheme name="Brown Standard">
      <a:majorFont>
        <a:latin typeface="BrownStd"/>
        <a:ea typeface=""/>
        <a:cs typeface=""/>
      </a:majorFont>
      <a:minorFont>
        <a:latin typeface="BrownSt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iftLabs Brand/Overview">
  <a:themeElements>
    <a:clrScheme name="LIFT LABS COLOR PALETTE">
      <a:dk1>
        <a:srgbClr val="231F20"/>
      </a:dk1>
      <a:lt1>
        <a:srgbClr val="FFFFFF"/>
      </a:lt1>
      <a:dk2>
        <a:srgbClr val="C6CACE"/>
      </a:dk2>
      <a:lt2>
        <a:srgbClr val="E5E8EF"/>
      </a:lt2>
      <a:accent1>
        <a:srgbClr val="635EA9"/>
      </a:accent1>
      <a:accent2>
        <a:srgbClr val="2988CE"/>
      </a:accent2>
      <a:accent3>
        <a:srgbClr val="29B14A"/>
      </a:accent3>
      <a:accent4>
        <a:srgbClr val="F9B913"/>
      </a:accent4>
      <a:accent5>
        <a:srgbClr val="F37020"/>
      </a:accent5>
      <a:accent6>
        <a:srgbClr val="B42745"/>
      </a:accent6>
      <a:hlink>
        <a:srgbClr val="635EA9"/>
      </a:hlink>
      <a:folHlink>
        <a:srgbClr val="B42846"/>
      </a:folHlink>
    </a:clrScheme>
    <a:fontScheme name="Brown Standard">
      <a:majorFont>
        <a:latin typeface="BrownStd"/>
        <a:ea typeface=""/>
        <a:cs typeface=""/>
      </a:majorFont>
      <a:minorFont>
        <a:latin typeface="BrownSt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Divider Slides">
  <a:themeElements>
    <a:clrScheme name="LIFT LABS COLOR PALETTE">
      <a:dk1>
        <a:srgbClr val="231F20"/>
      </a:dk1>
      <a:lt1>
        <a:srgbClr val="FFFFFF"/>
      </a:lt1>
      <a:dk2>
        <a:srgbClr val="C6CACE"/>
      </a:dk2>
      <a:lt2>
        <a:srgbClr val="E5E8EF"/>
      </a:lt2>
      <a:accent1>
        <a:srgbClr val="635EA9"/>
      </a:accent1>
      <a:accent2>
        <a:srgbClr val="2988CE"/>
      </a:accent2>
      <a:accent3>
        <a:srgbClr val="29B14A"/>
      </a:accent3>
      <a:accent4>
        <a:srgbClr val="F9B913"/>
      </a:accent4>
      <a:accent5>
        <a:srgbClr val="F37020"/>
      </a:accent5>
      <a:accent6>
        <a:srgbClr val="B42745"/>
      </a:accent6>
      <a:hlink>
        <a:srgbClr val="635EA9"/>
      </a:hlink>
      <a:folHlink>
        <a:srgbClr val="B42846"/>
      </a:folHlink>
    </a:clrScheme>
    <a:fontScheme name="Brown Standard">
      <a:majorFont>
        <a:latin typeface="BrownStd"/>
        <a:ea typeface=""/>
        <a:cs typeface=""/>
      </a:majorFont>
      <a:minorFont>
        <a:latin typeface="BrownSt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Message Slides">
  <a:themeElements>
    <a:clrScheme name="LIFT LABS COLOR PALETTE">
      <a:dk1>
        <a:srgbClr val="231F20"/>
      </a:dk1>
      <a:lt1>
        <a:srgbClr val="FFFFFF"/>
      </a:lt1>
      <a:dk2>
        <a:srgbClr val="C6CACE"/>
      </a:dk2>
      <a:lt2>
        <a:srgbClr val="E5E8EF"/>
      </a:lt2>
      <a:accent1>
        <a:srgbClr val="635EA9"/>
      </a:accent1>
      <a:accent2>
        <a:srgbClr val="2988CE"/>
      </a:accent2>
      <a:accent3>
        <a:srgbClr val="29B14A"/>
      </a:accent3>
      <a:accent4>
        <a:srgbClr val="F9B913"/>
      </a:accent4>
      <a:accent5>
        <a:srgbClr val="F37020"/>
      </a:accent5>
      <a:accent6>
        <a:srgbClr val="B42745"/>
      </a:accent6>
      <a:hlink>
        <a:srgbClr val="635EA9"/>
      </a:hlink>
      <a:folHlink>
        <a:srgbClr val="B42846"/>
      </a:folHlink>
    </a:clrScheme>
    <a:fontScheme name="Brown Standard">
      <a:majorFont>
        <a:latin typeface="BrownStd"/>
        <a:ea typeface=""/>
        <a:cs typeface=""/>
      </a:majorFont>
      <a:minorFont>
        <a:latin typeface="BrownSt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Key Message Slides">
  <a:themeElements>
    <a:clrScheme name="LIFT LABS COLOR PALETTE">
      <a:dk1>
        <a:srgbClr val="231F20"/>
      </a:dk1>
      <a:lt1>
        <a:srgbClr val="FFFFFF"/>
      </a:lt1>
      <a:dk2>
        <a:srgbClr val="C6CACE"/>
      </a:dk2>
      <a:lt2>
        <a:srgbClr val="E5E8EF"/>
      </a:lt2>
      <a:accent1>
        <a:srgbClr val="635EA9"/>
      </a:accent1>
      <a:accent2>
        <a:srgbClr val="2988CE"/>
      </a:accent2>
      <a:accent3>
        <a:srgbClr val="29B14A"/>
      </a:accent3>
      <a:accent4>
        <a:srgbClr val="F9B913"/>
      </a:accent4>
      <a:accent5>
        <a:srgbClr val="F37020"/>
      </a:accent5>
      <a:accent6>
        <a:srgbClr val="B42745"/>
      </a:accent6>
      <a:hlink>
        <a:srgbClr val="635EA9"/>
      </a:hlink>
      <a:folHlink>
        <a:srgbClr val="B42846"/>
      </a:folHlink>
    </a:clrScheme>
    <a:fontScheme name="Brown Standard">
      <a:majorFont>
        <a:latin typeface="BrownStd"/>
        <a:ea typeface=""/>
        <a:cs typeface=""/>
      </a:majorFont>
      <a:minorFont>
        <a:latin typeface="BrownSt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Divider Slides">
  <a:themeElements>
    <a:clrScheme name="LIFT LABS COLOR PALETTE">
      <a:dk1>
        <a:srgbClr val="231F20"/>
      </a:dk1>
      <a:lt1>
        <a:srgbClr val="FFFFFF"/>
      </a:lt1>
      <a:dk2>
        <a:srgbClr val="C6CACE"/>
      </a:dk2>
      <a:lt2>
        <a:srgbClr val="E5E8EF"/>
      </a:lt2>
      <a:accent1>
        <a:srgbClr val="635EA9"/>
      </a:accent1>
      <a:accent2>
        <a:srgbClr val="2988CE"/>
      </a:accent2>
      <a:accent3>
        <a:srgbClr val="29B14A"/>
      </a:accent3>
      <a:accent4>
        <a:srgbClr val="F9B913"/>
      </a:accent4>
      <a:accent5>
        <a:srgbClr val="F37020"/>
      </a:accent5>
      <a:accent6>
        <a:srgbClr val="B42745"/>
      </a:accent6>
      <a:hlink>
        <a:srgbClr val="635EA9"/>
      </a:hlink>
      <a:folHlink>
        <a:srgbClr val="B42846"/>
      </a:folHlink>
    </a:clrScheme>
    <a:fontScheme name="Brown Standard">
      <a:majorFont>
        <a:latin typeface="BrownStd"/>
        <a:ea typeface=""/>
        <a:cs typeface=""/>
      </a:majorFont>
      <a:minorFont>
        <a:latin typeface="BrownSt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Two Column Slides">
  <a:themeElements>
    <a:clrScheme name="LIFT LABS COLOR PALETTE">
      <a:dk1>
        <a:srgbClr val="231F20"/>
      </a:dk1>
      <a:lt1>
        <a:srgbClr val="FFFFFF"/>
      </a:lt1>
      <a:dk2>
        <a:srgbClr val="C6CACE"/>
      </a:dk2>
      <a:lt2>
        <a:srgbClr val="E5E8EF"/>
      </a:lt2>
      <a:accent1>
        <a:srgbClr val="635EA9"/>
      </a:accent1>
      <a:accent2>
        <a:srgbClr val="2988CE"/>
      </a:accent2>
      <a:accent3>
        <a:srgbClr val="29B14A"/>
      </a:accent3>
      <a:accent4>
        <a:srgbClr val="F9B913"/>
      </a:accent4>
      <a:accent5>
        <a:srgbClr val="F37020"/>
      </a:accent5>
      <a:accent6>
        <a:srgbClr val="B42745"/>
      </a:accent6>
      <a:hlink>
        <a:srgbClr val="635EA9"/>
      </a:hlink>
      <a:folHlink>
        <a:srgbClr val="B4284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End Slides">
  <a:themeElements>
    <a:clrScheme name="LIFT LABS COLOR PALETTE">
      <a:dk1>
        <a:srgbClr val="231F20"/>
      </a:dk1>
      <a:lt1>
        <a:srgbClr val="FFFFFF"/>
      </a:lt1>
      <a:dk2>
        <a:srgbClr val="C6CACE"/>
      </a:dk2>
      <a:lt2>
        <a:srgbClr val="E5E8EF"/>
      </a:lt2>
      <a:accent1>
        <a:srgbClr val="635EA9"/>
      </a:accent1>
      <a:accent2>
        <a:srgbClr val="2988CE"/>
      </a:accent2>
      <a:accent3>
        <a:srgbClr val="29B14A"/>
      </a:accent3>
      <a:accent4>
        <a:srgbClr val="F9B913"/>
      </a:accent4>
      <a:accent5>
        <a:srgbClr val="F37020"/>
      </a:accent5>
      <a:accent6>
        <a:srgbClr val="B42745"/>
      </a:accent6>
      <a:hlink>
        <a:srgbClr val="635EA9"/>
      </a:hlink>
      <a:folHlink>
        <a:srgbClr val="B4284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8180</TotalTime>
  <Words>6680</Words>
  <Application>Microsoft Macintosh PowerPoint</Application>
  <PresentationFormat>Widescreen</PresentationFormat>
  <Paragraphs>1349</Paragraphs>
  <Slides>159</Slides>
  <Notes>0</Notes>
  <HiddenSlides>0</HiddenSlides>
  <MMClips>0</MMClips>
  <ScaleCrop>false</ScaleCrop>
  <HeadingPairs>
    <vt:vector size="6" baseType="variant">
      <vt:variant>
        <vt:lpstr>Fonts Used</vt:lpstr>
      </vt:variant>
      <vt:variant>
        <vt:i4>3</vt:i4>
      </vt:variant>
      <vt:variant>
        <vt:lpstr>Theme</vt:lpstr>
      </vt:variant>
      <vt:variant>
        <vt:i4>9</vt:i4>
      </vt:variant>
      <vt:variant>
        <vt:lpstr>Slide Titles</vt:lpstr>
      </vt:variant>
      <vt:variant>
        <vt:i4>159</vt:i4>
      </vt:variant>
    </vt:vector>
  </HeadingPairs>
  <TitlesOfParts>
    <vt:vector size="171" baseType="lpstr">
      <vt:lpstr>BrownStd Light</vt:lpstr>
      <vt:lpstr>Arial</vt:lpstr>
      <vt:lpstr>BrownStd</vt:lpstr>
      <vt:lpstr>BLANK COVER SLIDES</vt:lpstr>
      <vt:lpstr>TITLE COVER SLIDES</vt:lpstr>
      <vt:lpstr>LiftLabs Brand/Overview</vt:lpstr>
      <vt:lpstr>Divider Slides</vt:lpstr>
      <vt:lpstr>Key Message Slides</vt:lpstr>
      <vt:lpstr>1_Key Message Slides</vt:lpstr>
      <vt:lpstr>1_Divider Slides</vt:lpstr>
      <vt:lpstr>Two Column Slides</vt:lpstr>
      <vt:lpstr>End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Pence</dc:creator>
  <cp:lastModifiedBy>Aves Scott</cp:lastModifiedBy>
  <cp:revision>282</cp:revision>
  <dcterms:created xsi:type="dcterms:W3CDTF">2024-04-01T19:28:27Z</dcterms:created>
  <dcterms:modified xsi:type="dcterms:W3CDTF">2024-04-30T19:38:02Z</dcterms:modified>
</cp:coreProperties>
</file>